
<file path=[Content_Types].xml><?xml version="1.0" encoding="utf-8"?>
<Types xmlns="http://schemas.openxmlformats.org/package/2006/content-types">
  <Default Extension="png" ContentType="image/png"/>
  <Default Extension="pdf" ContentType="application/pdf"/>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Lst>
  <p:notesMasterIdLst>
    <p:notesMasterId r:id="rId33"/>
  </p:notesMasterIdLst>
  <p:handoutMasterIdLst>
    <p:handoutMasterId r:id="rId34"/>
  </p:handoutMasterIdLst>
  <p:sldIdLst>
    <p:sldId id="297" r:id="rId3"/>
    <p:sldId id="340" r:id="rId4"/>
    <p:sldId id="391" r:id="rId5"/>
    <p:sldId id="392" r:id="rId6"/>
    <p:sldId id="343" r:id="rId7"/>
    <p:sldId id="344" r:id="rId8"/>
    <p:sldId id="347" r:id="rId9"/>
    <p:sldId id="377" r:id="rId10"/>
    <p:sldId id="348" r:id="rId11"/>
    <p:sldId id="378" r:id="rId12"/>
    <p:sldId id="349" r:id="rId13"/>
    <p:sldId id="359" r:id="rId14"/>
    <p:sldId id="357" r:id="rId15"/>
    <p:sldId id="358" r:id="rId16"/>
    <p:sldId id="390" r:id="rId17"/>
    <p:sldId id="362" r:id="rId18"/>
    <p:sldId id="363" r:id="rId19"/>
    <p:sldId id="364" r:id="rId20"/>
    <p:sldId id="365" r:id="rId21"/>
    <p:sldId id="367" r:id="rId22"/>
    <p:sldId id="366" r:id="rId23"/>
    <p:sldId id="368" r:id="rId24"/>
    <p:sldId id="371" r:id="rId25"/>
    <p:sldId id="370" r:id="rId26"/>
    <p:sldId id="374" r:id="rId27"/>
    <p:sldId id="393" r:id="rId28"/>
    <p:sldId id="379" r:id="rId29"/>
    <p:sldId id="380" r:id="rId30"/>
    <p:sldId id="389" r:id="rId31"/>
    <p:sldId id="376" r:id="rId32"/>
  </p:sldIdLst>
  <p:sldSz cx="9144000" cy="6858000" type="screen4x3"/>
  <p:notesSz cx="99456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19BB8E8B-896F-4230-B14C-D400E02A7BDD}">
          <p14:sldIdLst>
            <p14:sldId id="297"/>
            <p14:sldId id="340"/>
            <p14:sldId id="391"/>
            <p14:sldId id="392"/>
            <p14:sldId id="343"/>
            <p14:sldId id="344"/>
            <p14:sldId id="347"/>
            <p14:sldId id="377"/>
            <p14:sldId id="348"/>
            <p14:sldId id="378"/>
            <p14:sldId id="349"/>
            <p14:sldId id="359"/>
            <p14:sldId id="357"/>
            <p14:sldId id="358"/>
            <p14:sldId id="390"/>
            <p14:sldId id="362"/>
            <p14:sldId id="363"/>
            <p14:sldId id="364"/>
            <p14:sldId id="365"/>
            <p14:sldId id="367"/>
            <p14:sldId id="366"/>
            <p14:sldId id="368"/>
            <p14:sldId id="371"/>
            <p14:sldId id="370"/>
            <p14:sldId id="374"/>
            <p14:sldId id="393"/>
            <p14:sldId id="379"/>
            <p14:sldId id="380"/>
            <p14:sldId id="389"/>
            <p14:sldId id="3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6A1"/>
    <a:srgbClr val="0E5F9B"/>
    <a:srgbClr val="1C669C"/>
    <a:srgbClr val="2A6C9D"/>
    <a:srgbClr val="37739E"/>
    <a:srgbClr val="45799F"/>
    <a:srgbClr val="5380A0"/>
    <a:srgbClr val="6F8CA2"/>
    <a:srgbClr val="7D93A3"/>
    <a:srgbClr val="8A9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0441" autoAdjust="0"/>
    <p:restoredTop sz="86140" autoAdjust="0"/>
  </p:normalViewPr>
  <p:slideViewPr>
    <p:cSldViewPr>
      <p:cViewPr>
        <p:scale>
          <a:sx n="58" d="100"/>
          <a:sy n="58" d="100"/>
        </p:scale>
        <p:origin x="-588" y="-528"/>
      </p:cViewPr>
      <p:guideLst>
        <p:guide orient="horz" pos="3600"/>
        <p:guide pos="11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9B55A-2A9E-44CC-9DB4-1571557F21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40D1B058-6535-4526-9B82-466C727142E7}">
      <dgm:prSet phldrT="[Text]" custT="1"/>
      <dgm:spPr/>
      <dgm:t>
        <a:bodyPr/>
        <a:lstStyle/>
        <a:p>
          <a:r>
            <a:rPr lang="en-US" sz="1400" b="1" noProof="0" dirty="0" smtClean="0">
              <a:solidFill>
                <a:srgbClr val="002060"/>
              </a:solidFill>
              <a:latin typeface="Arial" pitchFamily="34" charset="0"/>
              <a:cs typeface="Arial" pitchFamily="34" charset="0"/>
            </a:rPr>
            <a:t>Market analysis</a:t>
          </a:r>
          <a:endParaRPr lang="en-US" sz="1400" b="1" noProof="0" dirty="0">
            <a:solidFill>
              <a:srgbClr val="002060"/>
            </a:solidFill>
            <a:latin typeface="Arial" pitchFamily="34" charset="0"/>
            <a:cs typeface="Arial" pitchFamily="34" charset="0"/>
          </a:endParaRPr>
        </a:p>
      </dgm:t>
    </dgm:pt>
    <dgm:pt modelId="{E9F8560D-8D65-4F5C-AC24-6DA6C3DCEE75}" type="parTrans" cxnId="{5D177AC1-C38C-4AFA-AA1D-C11196A3F9A6}">
      <dgm:prSet/>
      <dgm:spPr/>
      <dgm:t>
        <a:bodyPr/>
        <a:lstStyle/>
        <a:p>
          <a:endParaRPr lang="de-DE" sz="2000">
            <a:latin typeface="Arial" pitchFamily="34" charset="0"/>
            <a:cs typeface="Arial" pitchFamily="34" charset="0"/>
          </a:endParaRPr>
        </a:p>
      </dgm:t>
    </dgm:pt>
    <dgm:pt modelId="{3182DB0E-79C8-4CCC-861C-48E5CC0FD980}" type="sibTrans" cxnId="{5D177AC1-C38C-4AFA-AA1D-C11196A3F9A6}">
      <dgm:prSet/>
      <dgm:spPr/>
      <dgm:t>
        <a:bodyPr/>
        <a:lstStyle/>
        <a:p>
          <a:endParaRPr lang="de-DE" sz="2000">
            <a:latin typeface="Arial" pitchFamily="34" charset="0"/>
            <a:cs typeface="Arial" pitchFamily="34" charset="0"/>
          </a:endParaRPr>
        </a:p>
      </dgm:t>
    </dgm:pt>
    <dgm:pt modelId="{4840D7A6-D7F4-430E-92F2-A10DE96384DE}">
      <dgm:prSet phldrT="[Text]" custT="1"/>
      <dgm:spPr/>
      <dgm:t>
        <a:bodyPr/>
        <a:lstStyle/>
        <a:p>
          <a:r>
            <a:rPr lang="en-US" sz="1400" noProof="0" dirty="0" smtClean="0">
              <a:latin typeface="Arial" pitchFamily="34" charset="0"/>
              <a:cs typeface="Arial" pitchFamily="34" charset="0"/>
            </a:rPr>
            <a:t>Weekly/monthly dairy market analysis Europe, US, World</a:t>
          </a:r>
          <a:endParaRPr lang="en-US" sz="1400" noProof="0" dirty="0">
            <a:latin typeface="Arial" pitchFamily="34" charset="0"/>
            <a:cs typeface="Arial" pitchFamily="34" charset="0"/>
          </a:endParaRPr>
        </a:p>
      </dgm:t>
    </dgm:pt>
    <dgm:pt modelId="{C195E92E-E085-4719-8F1E-467AFA78F529}" type="parTrans" cxnId="{40313BCA-E2C3-41B5-89F7-1F0CF146F1EF}">
      <dgm:prSet/>
      <dgm:spPr/>
      <dgm:t>
        <a:bodyPr/>
        <a:lstStyle/>
        <a:p>
          <a:endParaRPr lang="de-DE" sz="2000">
            <a:latin typeface="Arial" pitchFamily="34" charset="0"/>
            <a:cs typeface="Arial" pitchFamily="34" charset="0"/>
          </a:endParaRPr>
        </a:p>
      </dgm:t>
    </dgm:pt>
    <dgm:pt modelId="{A0410D8C-8254-4C45-B358-72DEECF9C333}" type="sibTrans" cxnId="{40313BCA-E2C3-41B5-89F7-1F0CF146F1EF}">
      <dgm:prSet/>
      <dgm:spPr/>
      <dgm:t>
        <a:bodyPr/>
        <a:lstStyle/>
        <a:p>
          <a:endParaRPr lang="de-DE" sz="2000">
            <a:latin typeface="Arial" pitchFamily="34" charset="0"/>
            <a:cs typeface="Arial" pitchFamily="34" charset="0"/>
          </a:endParaRPr>
        </a:p>
      </dgm:t>
    </dgm:pt>
    <dgm:pt modelId="{7E6442CE-18B3-49E3-BC10-99B459935617}">
      <dgm:prSet phldrT="[Text]" custT="1"/>
      <dgm:spPr/>
      <dgm:t>
        <a:bodyPr/>
        <a:lstStyle/>
        <a:p>
          <a:r>
            <a:rPr lang="en-US" sz="1400" noProof="0" dirty="0" smtClean="0">
              <a:latin typeface="Arial" pitchFamily="34" charset="0"/>
              <a:cs typeface="Arial" pitchFamily="34" charset="0"/>
            </a:rPr>
            <a:t>Process cost analysis of dairy industry</a:t>
          </a:r>
          <a:endParaRPr lang="en-US" sz="1400" noProof="0" dirty="0">
            <a:latin typeface="Arial" pitchFamily="34" charset="0"/>
            <a:cs typeface="Arial" pitchFamily="34" charset="0"/>
          </a:endParaRPr>
        </a:p>
      </dgm:t>
    </dgm:pt>
    <dgm:pt modelId="{F44ED1A5-FCA3-4A61-A662-F143F098261B}" type="parTrans" cxnId="{D0F79841-DD04-46B0-93F5-C42DE229C140}">
      <dgm:prSet/>
      <dgm:spPr/>
      <dgm:t>
        <a:bodyPr/>
        <a:lstStyle/>
        <a:p>
          <a:endParaRPr lang="de-DE" sz="2000">
            <a:latin typeface="Arial" pitchFamily="34" charset="0"/>
            <a:cs typeface="Arial" pitchFamily="34" charset="0"/>
          </a:endParaRPr>
        </a:p>
      </dgm:t>
    </dgm:pt>
    <dgm:pt modelId="{7FB60012-D8F6-4EBA-8151-222746C1CE22}" type="sibTrans" cxnId="{D0F79841-DD04-46B0-93F5-C42DE229C140}">
      <dgm:prSet/>
      <dgm:spPr/>
      <dgm:t>
        <a:bodyPr/>
        <a:lstStyle/>
        <a:p>
          <a:endParaRPr lang="de-DE" sz="2000">
            <a:latin typeface="Arial" pitchFamily="34" charset="0"/>
            <a:cs typeface="Arial" pitchFamily="34" charset="0"/>
          </a:endParaRPr>
        </a:p>
      </dgm:t>
    </dgm:pt>
    <dgm:pt modelId="{E89842C8-14D1-4E5C-8D4A-DD82DAE5F302}">
      <dgm:prSet phldrT="[Text]" custT="1"/>
      <dgm:spPr/>
      <dgm:t>
        <a:bodyPr/>
        <a:lstStyle/>
        <a:p>
          <a:r>
            <a:rPr lang="en-US" sz="1400" b="1" noProof="0" dirty="0" smtClean="0">
              <a:solidFill>
                <a:srgbClr val="002060"/>
              </a:solidFill>
              <a:latin typeface="Arial" pitchFamily="34" charset="0"/>
              <a:cs typeface="Arial" pitchFamily="34" charset="0"/>
            </a:rPr>
            <a:t>Market information</a:t>
          </a:r>
          <a:endParaRPr lang="en-US" sz="1400" b="1" noProof="0" dirty="0">
            <a:solidFill>
              <a:srgbClr val="002060"/>
            </a:solidFill>
            <a:latin typeface="Arial" pitchFamily="34" charset="0"/>
            <a:cs typeface="Arial" pitchFamily="34" charset="0"/>
          </a:endParaRPr>
        </a:p>
      </dgm:t>
    </dgm:pt>
    <dgm:pt modelId="{2708E0B2-CF6A-4FF9-AF8B-79B07BC59BF3}" type="parTrans" cxnId="{B36DEAD4-89E7-4537-97F4-F72E8595729B}">
      <dgm:prSet/>
      <dgm:spPr/>
      <dgm:t>
        <a:bodyPr/>
        <a:lstStyle/>
        <a:p>
          <a:endParaRPr lang="de-DE" sz="2000">
            <a:latin typeface="Arial" pitchFamily="34" charset="0"/>
            <a:cs typeface="Arial" pitchFamily="34" charset="0"/>
          </a:endParaRPr>
        </a:p>
      </dgm:t>
    </dgm:pt>
    <dgm:pt modelId="{6D682E82-EB61-4C87-8CC1-2382FD2FEFD8}" type="sibTrans" cxnId="{B36DEAD4-89E7-4537-97F4-F72E8595729B}">
      <dgm:prSet/>
      <dgm:spPr/>
      <dgm:t>
        <a:bodyPr/>
        <a:lstStyle/>
        <a:p>
          <a:endParaRPr lang="de-DE" sz="2000">
            <a:latin typeface="Arial" pitchFamily="34" charset="0"/>
            <a:cs typeface="Arial" pitchFamily="34" charset="0"/>
          </a:endParaRPr>
        </a:p>
      </dgm:t>
    </dgm:pt>
    <dgm:pt modelId="{F126A104-539E-401A-8C24-028104332DC0}">
      <dgm:prSet phldrT="[Text]" custT="1"/>
      <dgm:spPr/>
      <dgm:t>
        <a:bodyPr/>
        <a:lstStyle/>
        <a:p>
          <a:r>
            <a:rPr lang="en-US" sz="1400" noProof="0" dirty="0" smtClean="0">
              <a:latin typeface="Arial" pitchFamily="34" charset="0"/>
              <a:cs typeface="Arial" pitchFamily="34" charset="0"/>
            </a:rPr>
            <a:t>Calculation of forecast indicators</a:t>
          </a:r>
          <a:endParaRPr lang="en-US" sz="1400" noProof="0" dirty="0">
            <a:latin typeface="Arial" pitchFamily="34" charset="0"/>
            <a:cs typeface="Arial" pitchFamily="34" charset="0"/>
          </a:endParaRPr>
        </a:p>
      </dgm:t>
    </dgm:pt>
    <dgm:pt modelId="{45366098-DD0B-4B8E-8B6A-6E9A4E33E947}" type="parTrans" cxnId="{962775D7-8B2B-47E4-96AE-55F18BFF9D26}">
      <dgm:prSet/>
      <dgm:spPr/>
      <dgm:t>
        <a:bodyPr/>
        <a:lstStyle/>
        <a:p>
          <a:endParaRPr lang="de-DE" sz="2000">
            <a:latin typeface="Arial" pitchFamily="34" charset="0"/>
            <a:cs typeface="Arial" pitchFamily="34" charset="0"/>
          </a:endParaRPr>
        </a:p>
      </dgm:t>
    </dgm:pt>
    <dgm:pt modelId="{F498253E-0F6C-465F-9901-5122078323DD}" type="sibTrans" cxnId="{962775D7-8B2B-47E4-96AE-55F18BFF9D26}">
      <dgm:prSet/>
      <dgm:spPr/>
      <dgm:t>
        <a:bodyPr/>
        <a:lstStyle/>
        <a:p>
          <a:endParaRPr lang="de-DE" sz="2000">
            <a:latin typeface="Arial" pitchFamily="34" charset="0"/>
            <a:cs typeface="Arial" pitchFamily="34" charset="0"/>
          </a:endParaRPr>
        </a:p>
      </dgm:t>
    </dgm:pt>
    <dgm:pt modelId="{72F67260-B8BF-4FDD-80EA-8602C05A3193}">
      <dgm:prSet phldrT="[Text]" custT="1"/>
      <dgm:spPr/>
      <dgm:t>
        <a:bodyPr/>
        <a:lstStyle/>
        <a:p>
          <a:r>
            <a:rPr lang="en-US" sz="1400" noProof="0" dirty="0" smtClean="0">
              <a:latin typeface="Arial" pitchFamily="34" charset="0"/>
              <a:cs typeface="Arial" pitchFamily="34" charset="0"/>
            </a:rPr>
            <a:t>Weekly evaluation of dairy spot markets</a:t>
          </a:r>
          <a:endParaRPr lang="en-US" sz="1400" noProof="0" dirty="0">
            <a:latin typeface="Arial" pitchFamily="34" charset="0"/>
            <a:cs typeface="Arial" pitchFamily="34" charset="0"/>
          </a:endParaRPr>
        </a:p>
      </dgm:t>
    </dgm:pt>
    <dgm:pt modelId="{EF50203B-5FC0-4587-AC43-966D57C9A52F}" type="parTrans" cxnId="{AA90E3B4-A6F6-4291-817B-EE60A568CF50}">
      <dgm:prSet/>
      <dgm:spPr/>
      <dgm:t>
        <a:bodyPr/>
        <a:lstStyle/>
        <a:p>
          <a:endParaRPr lang="de-DE" sz="2000">
            <a:latin typeface="Arial" pitchFamily="34" charset="0"/>
            <a:cs typeface="Arial" pitchFamily="34" charset="0"/>
          </a:endParaRPr>
        </a:p>
      </dgm:t>
    </dgm:pt>
    <dgm:pt modelId="{0D687A85-A784-4ABC-9400-800F36C66A2E}" type="sibTrans" cxnId="{AA90E3B4-A6F6-4291-817B-EE60A568CF50}">
      <dgm:prSet/>
      <dgm:spPr/>
      <dgm:t>
        <a:bodyPr/>
        <a:lstStyle/>
        <a:p>
          <a:endParaRPr lang="de-DE" sz="2000">
            <a:latin typeface="Arial" pitchFamily="34" charset="0"/>
            <a:cs typeface="Arial" pitchFamily="34" charset="0"/>
          </a:endParaRPr>
        </a:p>
      </dgm:t>
    </dgm:pt>
    <dgm:pt modelId="{F71F0C4C-29BA-4ABD-981A-4269196C2C31}">
      <dgm:prSet phldrT="[Text]" custT="1"/>
      <dgm:spPr/>
      <dgm:t>
        <a:bodyPr/>
        <a:lstStyle/>
        <a:p>
          <a:r>
            <a:rPr lang="en-US" sz="1400" b="1" noProof="0" dirty="0" smtClean="0">
              <a:solidFill>
                <a:srgbClr val="002060"/>
              </a:solidFill>
              <a:latin typeface="Arial" pitchFamily="34" charset="0"/>
              <a:cs typeface="Arial" pitchFamily="34" charset="0"/>
            </a:rPr>
            <a:t> Consulting for dairy companies</a:t>
          </a:r>
          <a:endParaRPr lang="en-US" sz="1400" b="1" noProof="0" dirty="0">
            <a:solidFill>
              <a:srgbClr val="002060"/>
            </a:solidFill>
            <a:latin typeface="Arial" pitchFamily="34" charset="0"/>
            <a:cs typeface="Arial" pitchFamily="34" charset="0"/>
          </a:endParaRPr>
        </a:p>
      </dgm:t>
    </dgm:pt>
    <dgm:pt modelId="{A05DC3F5-070F-4F34-AE0F-3A93B90E15BE}" type="parTrans" cxnId="{8839E05A-5541-440C-AE9F-9AEEA9909E6F}">
      <dgm:prSet/>
      <dgm:spPr/>
      <dgm:t>
        <a:bodyPr/>
        <a:lstStyle/>
        <a:p>
          <a:endParaRPr lang="de-DE" sz="2000">
            <a:latin typeface="Arial" pitchFamily="34" charset="0"/>
            <a:cs typeface="Arial" pitchFamily="34" charset="0"/>
          </a:endParaRPr>
        </a:p>
      </dgm:t>
    </dgm:pt>
    <dgm:pt modelId="{FEB54CDA-B934-47B4-9411-0480FE5C0A85}" type="sibTrans" cxnId="{8839E05A-5541-440C-AE9F-9AEEA9909E6F}">
      <dgm:prSet/>
      <dgm:spPr/>
      <dgm:t>
        <a:bodyPr/>
        <a:lstStyle/>
        <a:p>
          <a:endParaRPr lang="de-DE" sz="2000">
            <a:latin typeface="Arial" pitchFamily="34" charset="0"/>
            <a:cs typeface="Arial" pitchFamily="34" charset="0"/>
          </a:endParaRPr>
        </a:p>
      </dgm:t>
    </dgm:pt>
    <dgm:pt modelId="{A9F03191-5177-46E5-9E67-2F4EAE2E6819}">
      <dgm:prSet phldrT="[Text]" custT="1"/>
      <dgm:spPr/>
      <dgm:t>
        <a:bodyPr/>
        <a:lstStyle/>
        <a:p>
          <a:r>
            <a:rPr lang="en-US" sz="1400" noProof="0" dirty="0" smtClean="0">
              <a:latin typeface="Arial" pitchFamily="34" charset="0"/>
              <a:cs typeface="Arial" pitchFamily="34" charset="0"/>
            </a:rPr>
            <a:t>Consultancy for dairy and food industry</a:t>
          </a:r>
          <a:endParaRPr lang="en-US" sz="1400" noProof="0" dirty="0">
            <a:latin typeface="Arial" pitchFamily="34" charset="0"/>
            <a:cs typeface="Arial" pitchFamily="34" charset="0"/>
          </a:endParaRPr>
        </a:p>
      </dgm:t>
    </dgm:pt>
    <dgm:pt modelId="{1D97297D-959D-428D-9CA7-13B2C3F6FCE2}" type="parTrans" cxnId="{D66A590D-DA6D-44C9-87EF-99DCC1F42277}">
      <dgm:prSet/>
      <dgm:spPr/>
      <dgm:t>
        <a:bodyPr/>
        <a:lstStyle/>
        <a:p>
          <a:endParaRPr lang="de-DE" sz="2000">
            <a:latin typeface="Arial" pitchFamily="34" charset="0"/>
            <a:cs typeface="Arial" pitchFamily="34" charset="0"/>
          </a:endParaRPr>
        </a:p>
      </dgm:t>
    </dgm:pt>
    <dgm:pt modelId="{C1C18DA2-820B-47FF-B695-FF636C4BC1D0}" type="sibTrans" cxnId="{D66A590D-DA6D-44C9-87EF-99DCC1F42277}">
      <dgm:prSet/>
      <dgm:spPr/>
      <dgm:t>
        <a:bodyPr/>
        <a:lstStyle/>
        <a:p>
          <a:endParaRPr lang="de-DE" sz="2000">
            <a:latin typeface="Arial" pitchFamily="34" charset="0"/>
            <a:cs typeface="Arial" pitchFamily="34" charset="0"/>
          </a:endParaRPr>
        </a:p>
      </dgm:t>
    </dgm:pt>
    <dgm:pt modelId="{F242529F-1C06-4035-A5BE-CF229FD1E840}">
      <dgm:prSet phldrT="[Text]" custT="1"/>
      <dgm:spPr/>
      <dgm:t>
        <a:bodyPr/>
        <a:lstStyle/>
        <a:p>
          <a:r>
            <a:rPr lang="en-US" sz="1400" noProof="0" dirty="0" smtClean="0">
              <a:latin typeface="Arial" pitchFamily="34" charset="0"/>
              <a:cs typeface="Arial" pitchFamily="34" charset="0"/>
            </a:rPr>
            <a:t>Expertise for milk and dairy contracts</a:t>
          </a:r>
          <a:endParaRPr lang="en-US" sz="1400" noProof="0" dirty="0">
            <a:latin typeface="Arial" pitchFamily="34" charset="0"/>
            <a:cs typeface="Arial" pitchFamily="34" charset="0"/>
          </a:endParaRPr>
        </a:p>
      </dgm:t>
    </dgm:pt>
    <dgm:pt modelId="{2C8D972F-1702-4F67-9CDD-DE38A46C97AE}" type="parTrans" cxnId="{26179D5C-D9D8-4E2E-8E7C-4B52B2DF911B}">
      <dgm:prSet/>
      <dgm:spPr/>
      <dgm:t>
        <a:bodyPr/>
        <a:lstStyle/>
        <a:p>
          <a:endParaRPr lang="de-DE" sz="2000">
            <a:latin typeface="Arial" pitchFamily="34" charset="0"/>
            <a:cs typeface="Arial" pitchFamily="34" charset="0"/>
          </a:endParaRPr>
        </a:p>
      </dgm:t>
    </dgm:pt>
    <dgm:pt modelId="{049631B2-1348-44D1-B4E7-810A1BF56D0E}" type="sibTrans" cxnId="{26179D5C-D9D8-4E2E-8E7C-4B52B2DF911B}">
      <dgm:prSet/>
      <dgm:spPr/>
      <dgm:t>
        <a:bodyPr/>
        <a:lstStyle/>
        <a:p>
          <a:endParaRPr lang="de-DE" sz="2000">
            <a:latin typeface="Arial" pitchFamily="34" charset="0"/>
            <a:cs typeface="Arial" pitchFamily="34" charset="0"/>
          </a:endParaRPr>
        </a:p>
      </dgm:t>
    </dgm:pt>
    <dgm:pt modelId="{F92790B0-602E-4667-BD63-02DB3683C882}">
      <dgm:prSet phldrT="[Text]" custT="1"/>
      <dgm:spPr/>
      <dgm:t>
        <a:bodyPr/>
        <a:lstStyle/>
        <a:p>
          <a:r>
            <a:rPr lang="en-US" sz="1400" noProof="0" dirty="0" smtClean="0">
              <a:latin typeface="Arial" pitchFamily="34" charset="0"/>
              <a:cs typeface="Arial" pitchFamily="34" charset="0"/>
            </a:rPr>
            <a:t>Calculation of milk futures prices</a:t>
          </a:r>
          <a:endParaRPr lang="en-US" sz="1400" noProof="0" dirty="0">
            <a:latin typeface="Arial" pitchFamily="34" charset="0"/>
            <a:cs typeface="Arial" pitchFamily="34" charset="0"/>
          </a:endParaRPr>
        </a:p>
      </dgm:t>
    </dgm:pt>
    <dgm:pt modelId="{BE6E71DC-9DA5-4FE9-83B9-54302A08F910}" type="parTrans" cxnId="{6A8270A2-8637-47A5-B7A4-D28DBC5379CD}">
      <dgm:prSet/>
      <dgm:spPr/>
      <dgm:t>
        <a:bodyPr/>
        <a:lstStyle/>
        <a:p>
          <a:endParaRPr lang="de-DE" sz="2000">
            <a:latin typeface="Arial" pitchFamily="34" charset="0"/>
            <a:cs typeface="Arial" pitchFamily="34" charset="0"/>
          </a:endParaRPr>
        </a:p>
      </dgm:t>
    </dgm:pt>
    <dgm:pt modelId="{4486A3FD-C499-4818-BF3B-4AEE58778F4F}" type="sibTrans" cxnId="{6A8270A2-8637-47A5-B7A4-D28DBC5379CD}">
      <dgm:prSet/>
      <dgm:spPr/>
      <dgm:t>
        <a:bodyPr/>
        <a:lstStyle/>
        <a:p>
          <a:endParaRPr lang="de-DE" sz="2000">
            <a:latin typeface="Arial" pitchFamily="34" charset="0"/>
            <a:cs typeface="Arial" pitchFamily="34" charset="0"/>
          </a:endParaRPr>
        </a:p>
      </dgm:t>
    </dgm:pt>
    <dgm:pt modelId="{E7D4366B-9DF5-43E0-A504-1BD9C9D73D97}">
      <dgm:prSet phldrT="[Text]" custT="1"/>
      <dgm:spPr/>
      <dgm:t>
        <a:bodyPr/>
        <a:lstStyle/>
        <a:p>
          <a:r>
            <a:rPr lang="en-US" sz="1400" b="1" noProof="0" dirty="0" smtClean="0">
              <a:solidFill>
                <a:srgbClr val="002060"/>
              </a:solidFill>
              <a:latin typeface="Arial" pitchFamily="34" charset="0"/>
              <a:cs typeface="Arial" pitchFamily="34" charset="0"/>
            </a:rPr>
            <a:t>Seminars on dairy markets</a:t>
          </a:r>
          <a:endParaRPr lang="en-US" sz="1400" b="1" noProof="0" dirty="0">
            <a:solidFill>
              <a:srgbClr val="002060"/>
            </a:solidFill>
            <a:latin typeface="Arial" pitchFamily="34" charset="0"/>
            <a:cs typeface="Arial" pitchFamily="34" charset="0"/>
          </a:endParaRPr>
        </a:p>
      </dgm:t>
    </dgm:pt>
    <dgm:pt modelId="{38254AD3-048F-4E2F-BE6D-890236B47F1C}" type="parTrans" cxnId="{07A22392-1925-41E7-9027-FB21FD6991DD}">
      <dgm:prSet/>
      <dgm:spPr/>
      <dgm:t>
        <a:bodyPr/>
        <a:lstStyle/>
        <a:p>
          <a:endParaRPr lang="de-DE" sz="2000">
            <a:latin typeface="Arial" pitchFamily="34" charset="0"/>
            <a:cs typeface="Arial" pitchFamily="34" charset="0"/>
          </a:endParaRPr>
        </a:p>
      </dgm:t>
    </dgm:pt>
    <dgm:pt modelId="{E95F05E5-D189-4A18-95BA-B9A019DC9CD9}" type="sibTrans" cxnId="{07A22392-1925-41E7-9027-FB21FD6991DD}">
      <dgm:prSet/>
      <dgm:spPr/>
      <dgm:t>
        <a:bodyPr/>
        <a:lstStyle/>
        <a:p>
          <a:endParaRPr lang="de-DE" sz="2000">
            <a:latin typeface="Arial" pitchFamily="34" charset="0"/>
            <a:cs typeface="Arial" pitchFamily="34" charset="0"/>
          </a:endParaRPr>
        </a:p>
      </dgm:t>
    </dgm:pt>
    <dgm:pt modelId="{25B235D0-D520-431D-BCB6-266D083EF6C2}">
      <dgm:prSet phldrT="[Text]" custT="1"/>
      <dgm:spPr/>
      <dgm:t>
        <a:bodyPr/>
        <a:lstStyle/>
        <a:p>
          <a:r>
            <a:rPr lang="en-US" sz="1400" noProof="0" dirty="0" smtClean="0">
              <a:latin typeface="Arial" pitchFamily="34" charset="0"/>
              <a:cs typeface="Arial" pitchFamily="34" charset="0"/>
            </a:rPr>
            <a:t>Qualification program board of directors / board of management</a:t>
          </a:r>
          <a:endParaRPr lang="en-US" sz="1400" noProof="0" dirty="0">
            <a:latin typeface="Arial" pitchFamily="34" charset="0"/>
            <a:cs typeface="Arial" pitchFamily="34" charset="0"/>
          </a:endParaRPr>
        </a:p>
      </dgm:t>
    </dgm:pt>
    <dgm:pt modelId="{E976C260-E059-4AC9-A582-2879970ED7FB}" type="parTrans" cxnId="{4C45514F-5352-4510-A5C5-05C6B46533D7}">
      <dgm:prSet/>
      <dgm:spPr/>
      <dgm:t>
        <a:bodyPr/>
        <a:lstStyle/>
        <a:p>
          <a:endParaRPr lang="de-DE" sz="2000">
            <a:latin typeface="Arial" pitchFamily="34" charset="0"/>
            <a:cs typeface="Arial" pitchFamily="34" charset="0"/>
          </a:endParaRPr>
        </a:p>
      </dgm:t>
    </dgm:pt>
    <dgm:pt modelId="{CD09CFC4-1D52-45F7-B5D5-3CD804DB9F38}" type="sibTrans" cxnId="{4C45514F-5352-4510-A5C5-05C6B46533D7}">
      <dgm:prSet/>
      <dgm:spPr/>
      <dgm:t>
        <a:bodyPr/>
        <a:lstStyle/>
        <a:p>
          <a:endParaRPr lang="de-DE" sz="2000">
            <a:latin typeface="Arial" pitchFamily="34" charset="0"/>
            <a:cs typeface="Arial" pitchFamily="34" charset="0"/>
          </a:endParaRPr>
        </a:p>
      </dgm:t>
    </dgm:pt>
    <dgm:pt modelId="{0A82552F-A2DB-45EF-9259-555F20099920}">
      <dgm:prSet phldrT="[Text]" custT="1"/>
      <dgm:spPr/>
      <dgm:t>
        <a:bodyPr/>
        <a:lstStyle/>
        <a:p>
          <a:r>
            <a:rPr lang="en-US" sz="1400" noProof="0" dirty="0" smtClean="0">
              <a:latin typeface="Arial" pitchFamily="34" charset="0"/>
              <a:cs typeface="Arial" pitchFamily="34" charset="0"/>
            </a:rPr>
            <a:t>In-house seminars and trainings on dairy risk management</a:t>
          </a:r>
          <a:endParaRPr lang="en-US" sz="1400" noProof="0" dirty="0">
            <a:latin typeface="Arial" pitchFamily="34" charset="0"/>
            <a:cs typeface="Arial" pitchFamily="34" charset="0"/>
          </a:endParaRPr>
        </a:p>
      </dgm:t>
    </dgm:pt>
    <dgm:pt modelId="{9AB0E444-7467-4278-81C0-B333B1430C82}" type="parTrans" cxnId="{CEFCBAAF-A00E-4E21-A543-F32E4C62CB15}">
      <dgm:prSet/>
      <dgm:spPr/>
      <dgm:t>
        <a:bodyPr/>
        <a:lstStyle/>
        <a:p>
          <a:endParaRPr lang="de-DE" sz="2000">
            <a:latin typeface="Arial" pitchFamily="34" charset="0"/>
            <a:cs typeface="Arial" pitchFamily="34" charset="0"/>
          </a:endParaRPr>
        </a:p>
      </dgm:t>
    </dgm:pt>
    <dgm:pt modelId="{70B2D916-8E18-493C-B50A-9651C6424AD9}" type="sibTrans" cxnId="{CEFCBAAF-A00E-4E21-A543-F32E4C62CB15}">
      <dgm:prSet/>
      <dgm:spPr/>
      <dgm:t>
        <a:bodyPr/>
        <a:lstStyle/>
        <a:p>
          <a:endParaRPr lang="de-DE" sz="2000">
            <a:latin typeface="Arial" pitchFamily="34" charset="0"/>
            <a:cs typeface="Arial" pitchFamily="34" charset="0"/>
          </a:endParaRPr>
        </a:p>
      </dgm:t>
    </dgm:pt>
    <dgm:pt modelId="{E19AB8D8-B598-4382-8369-8F51680CA291}">
      <dgm:prSet phldrT="[Text]" custT="1"/>
      <dgm:spPr/>
      <dgm:t>
        <a:bodyPr/>
        <a:lstStyle/>
        <a:p>
          <a:r>
            <a:rPr lang="en-US" sz="1400" noProof="0" dirty="0" smtClean="0">
              <a:latin typeface="Arial" pitchFamily="34" charset="0"/>
              <a:cs typeface="Arial" pitchFamily="34" charset="0"/>
            </a:rPr>
            <a:t>Optimization product portfolio </a:t>
          </a:r>
          <a:endParaRPr lang="en-US" sz="1400" noProof="0" dirty="0">
            <a:latin typeface="Arial" pitchFamily="34" charset="0"/>
            <a:cs typeface="Arial" pitchFamily="34" charset="0"/>
          </a:endParaRPr>
        </a:p>
      </dgm:t>
    </dgm:pt>
    <dgm:pt modelId="{C312BE05-4055-4F9D-A8D4-40342416B51B}" type="parTrans" cxnId="{A6D7E8E4-56F2-4ADD-ACED-7187B1B8376C}">
      <dgm:prSet/>
      <dgm:spPr/>
      <dgm:t>
        <a:bodyPr/>
        <a:lstStyle/>
        <a:p>
          <a:endParaRPr lang="de-DE" sz="2000">
            <a:latin typeface="Arial" pitchFamily="34" charset="0"/>
            <a:cs typeface="Arial" pitchFamily="34" charset="0"/>
          </a:endParaRPr>
        </a:p>
      </dgm:t>
    </dgm:pt>
    <dgm:pt modelId="{42FA3CAB-3454-424F-B5DE-5547598AC2E9}" type="sibTrans" cxnId="{A6D7E8E4-56F2-4ADD-ACED-7187B1B8376C}">
      <dgm:prSet/>
      <dgm:spPr/>
      <dgm:t>
        <a:bodyPr/>
        <a:lstStyle/>
        <a:p>
          <a:endParaRPr lang="de-DE" sz="2000">
            <a:latin typeface="Arial" pitchFamily="34" charset="0"/>
            <a:cs typeface="Arial" pitchFamily="34" charset="0"/>
          </a:endParaRPr>
        </a:p>
      </dgm:t>
    </dgm:pt>
    <dgm:pt modelId="{86259385-D29B-41B4-B8E6-DB87B6F9E6FB}">
      <dgm:prSet phldrT="[Text]" custT="1"/>
      <dgm:spPr/>
      <dgm:t>
        <a:bodyPr/>
        <a:lstStyle/>
        <a:p>
          <a:r>
            <a:rPr lang="en-US" sz="1400" noProof="0" dirty="0" smtClean="0">
              <a:latin typeface="Arial" pitchFamily="34" charset="0"/>
              <a:cs typeface="Arial" pitchFamily="34" charset="0"/>
            </a:rPr>
            <a:t>Consulting/expertise</a:t>
          </a:r>
          <a:endParaRPr lang="en-US" sz="1400" noProof="0" dirty="0">
            <a:latin typeface="Arial" pitchFamily="34" charset="0"/>
            <a:cs typeface="Arial" pitchFamily="34" charset="0"/>
          </a:endParaRPr>
        </a:p>
      </dgm:t>
    </dgm:pt>
    <dgm:pt modelId="{DF662E62-29A8-4987-976F-66A2D51F0957}" type="parTrans" cxnId="{E5068185-C9EA-4020-8841-EA3C57A9D84C}">
      <dgm:prSet/>
      <dgm:spPr/>
      <dgm:t>
        <a:bodyPr/>
        <a:lstStyle/>
        <a:p>
          <a:endParaRPr lang="de-DE"/>
        </a:p>
      </dgm:t>
    </dgm:pt>
    <dgm:pt modelId="{58FB551F-1D09-4D6C-ABDC-7B88C1AA6BCA}" type="sibTrans" cxnId="{E5068185-C9EA-4020-8841-EA3C57A9D84C}">
      <dgm:prSet/>
      <dgm:spPr/>
      <dgm:t>
        <a:bodyPr/>
        <a:lstStyle/>
        <a:p>
          <a:endParaRPr lang="de-DE"/>
        </a:p>
      </dgm:t>
    </dgm:pt>
    <dgm:pt modelId="{DBA5D86A-E5B3-480D-A284-0944AB943462}">
      <dgm:prSet phldrT="[Text]" custT="1"/>
      <dgm:spPr/>
      <dgm:t>
        <a:bodyPr/>
        <a:lstStyle/>
        <a:p>
          <a:r>
            <a:rPr lang="en-US" sz="1400" noProof="0" dirty="0" smtClean="0">
              <a:latin typeface="Arial" pitchFamily="34" charset="0"/>
              <a:cs typeface="Arial" pitchFamily="34" charset="0"/>
            </a:rPr>
            <a:t>Calculation of European dairy market </a:t>
          </a:r>
          <a:r>
            <a:rPr lang="en-US" sz="1400" noProof="0" dirty="0" err="1" smtClean="0">
              <a:latin typeface="Arial" pitchFamily="34" charset="0"/>
              <a:cs typeface="Arial" pitchFamily="34" charset="0"/>
            </a:rPr>
            <a:t>indizes</a:t>
          </a:r>
          <a:endParaRPr lang="en-US" sz="1400" noProof="0" dirty="0">
            <a:latin typeface="Arial" pitchFamily="34" charset="0"/>
            <a:cs typeface="Arial" pitchFamily="34" charset="0"/>
          </a:endParaRPr>
        </a:p>
      </dgm:t>
    </dgm:pt>
    <dgm:pt modelId="{E5B27CDD-2EB8-4381-AF66-94414DA0F140}" type="parTrans" cxnId="{F7A6827C-4F71-4D67-985F-646E30D6CD02}">
      <dgm:prSet/>
      <dgm:spPr/>
      <dgm:t>
        <a:bodyPr/>
        <a:lstStyle/>
        <a:p>
          <a:endParaRPr lang="de-DE"/>
        </a:p>
      </dgm:t>
    </dgm:pt>
    <dgm:pt modelId="{AFE72B3F-15D5-49B9-B70B-2DCF74D168F8}" type="sibTrans" cxnId="{F7A6827C-4F71-4D67-985F-646E30D6CD02}">
      <dgm:prSet/>
      <dgm:spPr/>
      <dgm:t>
        <a:bodyPr/>
        <a:lstStyle/>
        <a:p>
          <a:endParaRPr lang="de-DE"/>
        </a:p>
      </dgm:t>
    </dgm:pt>
    <dgm:pt modelId="{301D6D3F-7EBB-4806-BAA2-6751407F4E72}">
      <dgm:prSet phldrT="[Text]" custT="1"/>
      <dgm:spPr/>
      <dgm:t>
        <a:bodyPr/>
        <a:lstStyle/>
        <a:p>
          <a:r>
            <a:rPr lang="en-US" sz="1400" noProof="0" dirty="0" smtClean="0">
              <a:latin typeface="Arial" pitchFamily="34" charset="0"/>
              <a:cs typeface="Arial" pitchFamily="34" charset="0"/>
            </a:rPr>
            <a:t>Cost analysis of the dairy supply chain</a:t>
          </a:r>
          <a:endParaRPr lang="en-US" sz="1400" noProof="0" dirty="0">
            <a:latin typeface="Arial" pitchFamily="34" charset="0"/>
            <a:cs typeface="Arial" pitchFamily="34" charset="0"/>
          </a:endParaRPr>
        </a:p>
      </dgm:t>
    </dgm:pt>
    <dgm:pt modelId="{4DD6D337-C78C-483F-8704-70A64B9347E3}" type="parTrans" cxnId="{EF8E900F-DEEE-47EE-B76C-952B29B7652B}">
      <dgm:prSet/>
      <dgm:spPr/>
      <dgm:t>
        <a:bodyPr/>
        <a:lstStyle/>
        <a:p>
          <a:endParaRPr lang="de-DE"/>
        </a:p>
      </dgm:t>
    </dgm:pt>
    <dgm:pt modelId="{B4CB4BA5-F1BB-448E-93B9-37DD4FCBAFBC}" type="sibTrans" cxnId="{EF8E900F-DEEE-47EE-B76C-952B29B7652B}">
      <dgm:prSet/>
      <dgm:spPr/>
      <dgm:t>
        <a:bodyPr/>
        <a:lstStyle/>
        <a:p>
          <a:endParaRPr lang="de-DE"/>
        </a:p>
      </dgm:t>
    </dgm:pt>
    <dgm:pt modelId="{861D42D6-220C-4D4E-BF39-75F989015C34}" type="pres">
      <dgm:prSet presAssocID="{B129B55A-2A9E-44CC-9DB4-1571557F21DD}" presName="Name0" presStyleCnt="0">
        <dgm:presLayoutVars>
          <dgm:dir/>
          <dgm:animLvl val="lvl"/>
          <dgm:resizeHandles val="exact"/>
        </dgm:presLayoutVars>
      </dgm:prSet>
      <dgm:spPr/>
      <dgm:t>
        <a:bodyPr/>
        <a:lstStyle/>
        <a:p>
          <a:endParaRPr lang="de-DE"/>
        </a:p>
      </dgm:t>
    </dgm:pt>
    <dgm:pt modelId="{3D85F9D3-E0DF-478C-91B2-41798E9AB599}" type="pres">
      <dgm:prSet presAssocID="{40D1B058-6535-4526-9B82-466C727142E7}" presName="composite" presStyleCnt="0"/>
      <dgm:spPr/>
    </dgm:pt>
    <dgm:pt modelId="{438723AA-1EDB-4C0D-9B4E-47871888CE66}" type="pres">
      <dgm:prSet presAssocID="{40D1B058-6535-4526-9B82-466C727142E7}" presName="parTx" presStyleLbl="alignNode1" presStyleIdx="0" presStyleCnt="4">
        <dgm:presLayoutVars>
          <dgm:chMax val="0"/>
          <dgm:chPref val="0"/>
          <dgm:bulletEnabled val="1"/>
        </dgm:presLayoutVars>
      </dgm:prSet>
      <dgm:spPr/>
      <dgm:t>
        <a:bodyPr/>
        <a:lstStyle/>
        <a:p>
          <a:endParaRPr lang="de-DE"/>
        </a:p>
      </dgm:t>
    </dgm:pt>
    <dgm:pt modelId="{99706065-B000-4F24-87EE-E382DEA18B6D}" type="pres">
      <dgm:prSet presAssocID="{40D1B058-6535-4526-9B82-466C727142E7}" presName="desTx" presStyleLbl="alignAccFollowNode1" presStyleIdx="0" presStyleCnt="4">
        <dgm:presLayoutVars>
          <dgm:bulletEnabled val="1"/>
        </dgm:presLayoutVars>
      </dgm:prSet>
      <dgm:spPr/>
      <dgm:t>
        <a:bodyPr/>
        <a:lstStyle/>
        <a:p>
          <a:endParaRPr lang="de-DE"/>
        </a:p>
      </dgm:t>
    </dgm:pt>
    <dgm:pt modelId="{E71330B8-159B-4172-953D-C8DF4004A676}" type="pres">
      <dgm:prSet presAssocID="{3182DB0E-79C8-4CCC-861C-48E5CC0FD980}" presName="space" presStyleCnt="0"/>
      <dgm:spPr/>
    </dgm:pt>
    <dgm:pt modelId="{2E696AF8-00F8-4171-89E8-08086C36DACB}" type="pres">
      <dgm:prSet presAssocID="{E89842C8-14D1-4E5C-8D4A-DD82DAE5F302}" presName="composite" presStyleCnt="0"/>
      <dgm:spPr/>
    </dgm:pt>
    <dgm:pt modelId="{658E00CF-9B69-4AA7-B0E8-DA29EDCA10C1}" type="pres">
      <dgm:prSet presAssocID="{E89842C8-14D1-4E5C-8D4A-DD82DAE5F302}" presName="parTx" presStyleLbl="alignNode1" presStyleIdx="1" presStyleCnt="4">
        <dgm:presLayoutVars>
          <dgm:chMax val="0"/>
          <dgm:chPref val="0"/>
          <dgm:bulletEnabled val="1"/>
        </dgm:presLayoutVars>
      </dgm:prSet>
      <dgm:spPr/>
      <dgm:t>
        <a:bodyPr/>
        <a:lstStyle/>
        <a:p>
          <a:endParaRPr lang="de-DE"/>
        </a:p>
      </dgm:t>
    </dgm:pt>
    <dgm:pt modelId="{A2DCB372-80EA-4A53-97E0-C7641E01504B}" type="pres">
      <dgm:prSet presAssocID="{E89842C8-14D1-4E5C-8D4A-DD82DAE5F302}" presName="desTx" presStyleLbl="alignAccFollowNode1" presStyleIdx="1" presStyleCnt="4">
        <dgm:presLayoutVars>
          <dgm:bulletEnabled val="1"/>
        </dgm:presLayoutVars>
      </dgm:prSet>
      <dgm:spPr/>
      <dgm:t>
        <a:bodyPr/>
        <a:lstStyle/>
        <a:p>
          <a:endParaRPr lang="de-DE"/>
        </a:p>
      </dgm:t>
    </dgm:pt>
    <dgm:pt modelId="{14AF8E7D-4817-408C-8B14-FBFFF05956B5}" type="pres">
      <dgm:prSet presAssocID="{6D682E82-EB61-4C87-8CC1-2382FD2FEFD8}" presName="space" presStyleCnt="0"/>
      <dgm:spPr/>
    </dgm:pt>
    <dgm:pt modelId="{E27BBADB-695F-4B4C-9579-184679C8572B}" type="pres">
      <dgm:prSet presAssocID="{F71F0C4C-29BA-4ABD-981A-4269196C2C31}" presName="composite" presStyleCnt="0"/>
      <dgm:spPr/>
    </dgm:pt>
    <dgm:pt modelId="{8F438E53-6B52-48F8-AA7B-4EC69D1F7F78}" type="pres">
      <dgm:prSet presAssocID="{F71F0C4C-29BA-4ABD-981A-4269196C2C31}" presName="parTx" presStyleLbl="alignNode1" presStyleIdx="2" presStyleCnt="4">
        <dgm:presLayoutVars>
          <dgm:chMax val="0"/>
          <dgm:chPref val="0"/>
          <dgm:bulletEnabled val="1"/>
        </dgm:presLayoutVars>
      </dgm:prSet>
      <dgm:spPr/>
      <dgm:t>
        <a:bodyPr/>
        <a:lstStyle/>
        <a:p>
          <a:endParaRPr lang="de-DE"/>
        </a:p>
      </dgm:t>
    </dgm:pt>
    <dgm:pt modelId="{90E0EFF4-C644-4F77-8420-CDCB9BA89477}" type="pres">
      <dgm:prSet presAssocID="{F71F0C4C-29BA-4ABD-981A-4269196C2C31}" presName="desTx" presStyleLbl="alignAccFollowNode1" presStyleIdx="2" presStyleCnt="4">
        <dgm:presLayoutVars>
          <dgm:bulletEnabled val="1"/>
        </dgm:presLayoutVars>
      </dgm:prSet>
      <dgm:spPr/>
      <dgm:t>
        <a:bodyPr/>
        <a:lstStyle/>
        <a:p>
          <a:endParaRPr lang="de-DE"/>
        </a:p>
      </dgm:t>
    </dgm:pt>
    <dgm:pt modelId="{3FB36E17-7694-4733-861E-41D0415869F0}" type="pres">
      <dgm:prSet presAssocID="{FEB54CDA-B934-47B4-9411-0480FE5C0A85}" presName="space" presStyleCnt="0"/>
      <dgm:spPr/>
    </dgm:pt>
    <dgm:pt modelId="{7197A400-083E-4BEC-B08F-5DF2FB7FB5BA}" type="pres">
      <dgm:prSet presAssocID="{E7D4366B-9DF5-43E0-A504-1BD9C9D73D97}" presName="composite" presStyleCnt="0"/>
      <dgm:spPr/>
    </dgm:pt>
    <dgm:pt modelId="{E3803CDD-6023-4B09-BB44-8744EEF721F1}" type="pres">
      <dgm:prSet presAssocID="{E7D4366B-9DF5-43E0-A504-1BD9C9D73D97}" presName="parTx" presStyleLbl="alignNode1" presStyleIdx="3" presStyleCnt="4" custLinFactNeighborX="-2192" custLinFactNeighborY="-2338">
        <dgm:presLayoutVars>
          <dgm:chMax val="0"/>
          <dgm:chPref val="0"/>
          <dgm:bulletEnabled val="1"/>
        </dgm:presLayoutVars>
      </dgm:prSet>
      <dgm:spPr/>
      <dgm:t>
        <a:bodyPr/>
        <a:lstStyle/>
        <a:p>
          <a:endParaRPr lang="de-DE"/>
        </a:p>
      </dgm:t>
    </dgm:pt>
    <dgm:pt modelId="{550143A6-27CD-486F-8B76-9DDC18DF4996}" type="pres">
      <dgm:prSet presAssocID="{E7D4366B-9DF5-43E0-A504-1BD9C9D73D97}" presName="desTx" presStyleLbl="alignAccFollowNode1" presStyleIdx="3" presStyleCnt="4">
        <dgm:presLayoutVars>
          <dgm:bulletEnabled val="1"/>
        </dgm:presLayoutVars>
      </dgm:prSet>
      <dgm:spPr/>
      <dgm:t>
        <a:bodyPr/>
        <a:lstStyle/>
        <a:p>
          <a:endParaRPr lang="de-DE"/>
        </a:p>
      </dgm:t>
    </dgm:pt>
  </dgm:ptLst>
  <dgm:cxnLst>
    <dgm:cxn modelId="{D66A590D-DA6D-44C9-87EF-99DCC1F42277}" srcId="{F71F0C4C-29BA-4ABD-981A-4269196C2C31}" destId="{A9F03191-5177-46E5-9E67-2F4EAE2E6819}" srcOrd="0" destOrd="0" parTransId="{1D97297D-959D-428D-9CA7-13B2C3F6FCE2}" sibTransId="{C1C18DA2-820B-47FF-B695-FF636C4BC1D0}"/>
    <dgm:cxn modelId="{75AF099B-D640-4A27-8BCE-01F9FEB0A2A2}" type="presOf" srcId="{E7D4366B-9DF5-43E0-A504-1BD9C9D73D97}" destId="{E3803CDD-6023-4B09-BB44-8744EEF721F1}" srcOrd="0" destOrd="0" presId="urn:microsoft.com/office/officeart/2005/8/layout/hList1"/>
    <dgm:cxn modelId="{27A9B1FE-6EAF-4D92-B439-1E0B0FA331CB}" type="presOf" srcId="{E19AB8D8-B598-4382-8369-8F51680CA291}" destId="{90E0EFF4-C644-4F77-8420-CDCB9BA89477}" srcOrd="0" destOrd="3" presId="urn:microsoft.com/office/officeart/2005/8/layout/hList1"/>
    <dgm:cxn modelId="{A334A49F-E0AF-4036-86E8-A4C3DF332B38}" type="presOf" srcId="{4840D7A6-D7F4-430E-92F2-A10DE96384DE}" destId="{99706065-B000-4F24-87EE-E382DEA18B6D}" srcOrd="0" destOrd="0" presId="urn:microsoft.com/office/officeart/2005/8/layout/hList1"/>
    <dgm:cxn modelId="{1BA29409-EB37-4FCE-ADD5-353A538A54A4}" type="presOf" srcId="{F92790B0-602E-4667-BD63-02DB3683C882}" destId="{A2DCB372-80EA-4A53-97E0-C7641E01504B}" srcOrd="0" destOrd="2" presId="urn:microsoft.com/office/officeart/2005/8/layout/hList1"/>
    <dgm:cxn modelId="{D0F79841-DD04-46B0-93F5-C42DE229C140}" srcId="{40D1B058-6535-4526-9B82-466C727142E7}" destId="{7E6442CE-18B3-49E3-BC10-99B459935617}" srcOrd="2" destOrd="0" parTransId="{F44ED1A5-FCA3-4A61-A662-F143F098261B}" sibTransId="{7FB60012-D8F6-4EBA-8151-222746C1CE22}"/>
    <dgm:cxn modelId="{234AD28C-139B-49FF-BB77-872ACDE92392}" type="presOf" srcId="{A9F03191-5177-46E5-9E67-2F4EAE2E6819}" destId="{90E0EFF4-C644-4F77-8420-CDCB9BA89477}" srcOrd="0" destOrd="0" presId="urn:microsoft.com/office/officeart/2005/8/layout/hList1"/>
    <dgm:cxn modelId="{77010129-9EFC-48EA-BD8B-CE8850DF998B}" type="presOf" srcId="{72F67260-B8BF-4FDD-80EA-8602C05A3193}" destId="{A2DCB372-80EA-4A53-97E0-C7641E01504B}" srcOrd="0" destOrd="3" presId="urn:microsoft.com/office/officeart/2005/8/layout/hList1"/>
    <dgm:cxn modelId="{B1FDD24E-D8A0-403C-917C-E644EC410560}" type="presOf" srcId="{301D6D3F-7EBB-4806-BAA2-6751407F4E72}" destId="{99706065-B000-4F24-87EE-E382DEA18B6D}" srcOrd="0" destOrd="1" presId="urn:microsoft.com/office/officeart/2005/8/layout/hList1"/>
    <dgm:cxn modelId="{6A8270A2-8637-47A5-B7A4-D28DBC5379CD}" srcId="{E89842C8-14D1-4E5C-8D4A-DD82DAE5F302}" destId="{F92790B0-602E-4667-BD63-02DB3683C882}" srcOrd="2" destOrd="0" parTransId="{BE6E71DC-9DA5-4FE9-83B9-54302A08F910}" sibTransId="{4486A3FD-C499-4818-BF3B-4AEE58778F4F}"/>
    <dgm:cxn modelId="{948C30FC-1936-40D4-8403-5EA12DBDD0C7}" type="presOf" srcId="{F71F0C4C-29BA-4ABD-981A-4269196C2C31}" destId="{8F438E53-6B52-48F8-AA7B-4EC69D1F7F78}" srcOrd="0" destOrd="0" presId="urn:microsoft.com/office/officeart/2005/8/layout/hList1"/>
    <dgm:cxn modelId="{8D19B210-DF68-4566-86B4-CD8EA1234D9A}" type="presOf" srcId="{7E6442CE-18B3-49E3-BC10-99B459935617}" destId="{99706065-B000-4F24-87EE-E382DEA18B6D}" srcOrd="0" destOrd="2" presId="urn:microsoft.com/office/officeart/2005/8/layout/hList1"/>
    <dgm:cxn modelId="{26179D5C-D9D8-4E2E-8E7C-4B52B2DF911B}" srcId="{F71F0C4C-29BA-4ABD-981A-4269196C2C31}" destId="{F242529F-1C06-4035-A5BE-CF229FD1E840}" srcOrd="1" destOrd="0" parTransId="{2C8D972F-1702-4F67-9CDD-DE38A46C97AE}" sibTransId="{049631B2-1348-44D1-B4E7-810A1BF56D0E}"/>
    <dgm:cxn modelId="{07A22392-1925-41E7-9027-FB21FD6991DD}" srcId="{B129B55A-2A9E-44CC-9DB4-1571557F21DD}" destId="{E7D4366B-9DF5-43E0-A504-1BD9C9D73D97}" srcOrd="3" destOrd="0" parTransId="{38254AD3-048F-4E2F-BE6D-890236B47F1C}" sibTransId="{E95F05E5-D189-4A18-95BA-B9A019DC9CD9}"/>
    <dgm:cxn modelId="{40313BCA-E2C3-41B5-89F7-1F0CF146F1EF}" srcId="{40D1B058-6535-4526-9B82-466C727142E7}" destId="{4840D7A6-D7F4-430E-92F2-A10DE96384DE}" srcOrd="0" destOrd="0" parTransId="{C195E92E-E085-4719-8F1E-467AFA78F529}" sibTransId="{A0410D8C-8254-4C45-B358-72DEECF9C333}"/>
    <dgm:cxn modelId="{4C45514F-5352-4510-A5C5-05C6B46533D7}" srcId="{E7D4366B-9DF5-43E0-A504-1BD9C9D73D97}" destId="{25B235D0-D520-431D-BCB6-266D083EF6C2}" srcOrd="0" destOrd="0" parTransId="{E976C260-E059-4AC9-A582-2879970ED7FB}" sibTransId="{CD09CFC4-1D52-45F7-B5D5-3CD804DB9F38}"/>
    <dgm:cxn modelId="{B36DEAD4-89E7-4537-97F4-F72E8595729B}" srcId="{B129B55A-2A9E-44CC-9DB4-1571557F21DD}" destId="{E89842C8-14D1-4E5C-8D4A-DD82DAE5F302}" srcOrd="1" destOrd="0" parTransId="{2708E0B2-CF6A-4FF9-AF8B-79B07BC59BF3}" sibTransId="{6D682E82-EB61-4C87-8CC1-2382FD2FEFD8}"/>
    <dgm:cxn modelId="{EF8E900F-DEEE-47EE-B76C-952B29B7652B}" srcId="{40D1B058-6535-4526-9B82-466C727142E7}" destId="{301D6D3F-7EBB-4806-BAA2-6751407F4E72}" srcOrd="1" destOrd="0" parTransId="{4DD6D337-C78C-483F-8704-70A64B9347E3}" sibTransId="{B4CB4BA5-F1BB-448E-93B9-37DD4FCBAFBC}"/>
    <dgm:cxn modelId="{EC925F5D-3335-49E8-852E-41D1E557366F}" type="presOf" srcId="{86259385-D29B-41B4-B8E6-DB87B6F9E6FB}" destId="{90E0EFF4-C644-4F77-8420-CDCB9BA89477}" srcOrd="0" destOrd="2" presId="urn:microsoft.com/office/officeart/2005/8/layout/hList1"/>
    <dgm:cxn modelId="{8839E05A-5541-440C-AE9F-9AEEA9909E6F}" srcId="{B129B55A-2A9E-44CC-9DB4-1571557F21DD}" destId="{F71F0C4C-29BA-4ABD-981A-4269196C2C31}" srcOrd="2" destOrd="0" parTransId="{A05DC3F5-070F-4F34-AE0F-3A93B90E15BE}" sibTransId="{FEB54CDA-B934-47B4-9411-0480FE5C0A85}"/>
    <dgm:cxn modelId="{EEF35CA0-EB9E-4D27-9387-69F593248CF5}" type="presOf" srcId="{40D1B058-6535-4526-9B82-466C727142E7}" destId="{438723AA-1EDB-4C0D-9B4E-47871888CE66}" srcOrd="0" destOrd="0" presId="urn:microsoft.com/office/officeart/2005/8/layout/hList1"/>
    <dgm:cxn modelId="{5D177AC1-C38C-4AFA-AA1D-C11196A3F9A6}" srcId="{B129B55A-2A9E-44CC-9DB4-1571557F21DD}" destId="{40D1B058-6535-4526-9B82-466C727142E7}" srcOrd="0" destOrd="0" parTransId="{E9F8560D-8D65-4F5C-AC24-6DA6C3DCEE75}" sibTransId="{3182DB0E-79C8-4CCC-861C-48E5CC0FD980}"/>
    <dgm:cxn modelId="{6C8DD904-2BBB-4805-AAAC-9533099E60D7}" type="presOf" srcId="{0A82552F-A2DB-45EF-9259-555F20099920}" destId="{550143A6-27CD-486F-8B76-9DDC18DF4996}" srcOrd="0" destOrd="1" presId="urn:microsoft.com/office/officeart/2005/8/layout/hList1"/>
    <dgm:cxn modelId="{16926E89-CAD6-4FC1-BA5E-967EB80C469B}" type="presOf" srcId="{B129B55A-2A9E-44CC-9DB4-1571557F21DD}" destId="{861D42D6-220C-4D4E-BF39-75F989015C34}" srcOrd="0" destOrd="0" presId="urn:microsoft.com/office/officeart/2005/8/layout/hList1"/>
    <dgm:cxn modelId="{AA09C37B-4EAA-4A20-B63D-9D058982AA54}" type="presOf" srcId="{E89842C8-14D1-4E5C-8D4A-DD82DAE5F302}" destId="{658E00CF-9B69-4AA7-B0E8-DA29EDCA10C1}" srcOrd="0" destOrd="0" presId="urn:microsoft.com/office/officeart/2005/8/layout/hList1"/>
    <dgm:cxn modelId="{962775D7-8B2B-47E4-96AE-55F18BFF9D26}" srcId="{E89842C8-14D1-4E5C-8D4A-DD82DAE5F302}" destId="{F126A104-539E-401A-8C24-028104332DC0}" srcOrd="0" destOrd="0" parTransId="{45366098-DD0B-4B8E-8B6A-6E9A4E33E947}" sibTransId="{F498253E-0F6C-465F-9901-5122078323DD}"/>
    <dgm:cxn modelId="{E5068185-C9EA-4020-8841-EA3C57A9D84C}" srcId="{F71F0C4C-29BA-4ABD-981A-4269196C2C31}" destId="{86259385-D29B-41B4-B8E6-DB87B6F9E6FB}" srcOrd="2" destOrd="0" parTransId="{DF662E62-29A8-4987-976F-66A2D51F0957}" sibTransId="{58FB551F-1D09-4D6C-ABDC-7B88C1AA6BCA}"/>
    <dgm:cxn modelId="{F7A6827C-4F71-4D67-985F-646E30D6CD02}" srcId="{E89842C8-14D1-4E5C-8D4A-DD82DAE5F302}" destId="{DBA5D86A-E5B3-480D-A284-0944AB943462}" srcOrd="1" destOrd="0" parTransId="{E5B27CDD-2EB8-4381-AF66-94414DA0F140}" sibTransId="{AFE72B3F-15D5-49B9-B70B-2DCF74D168F8}"/>
    <dgm:cxn modelId="{F6739E8A-DA1C-4E31-A04B-C54D68BD2EA5}" type="presOf" srcId="{F126A104-539E-401A-8C24-028104332DC0}" destId="{A2DCB372-80EA-4A53-97E0-C7641E01504B}" srcOrd="0" destOrd="0" presId="urn:microsoft.com/office/officeart/2005/8/layout/hList1"/>
    <dgm:cxn modelId="{FB57025B-5E30-4C4C-A5A4-2D76A32D8C9F}" type="presOf" srcId="{F242529F-1C06-4035-A5BE-CF229FD1E840}" destId="{90E0EFF4-C644-4F77-8420-CDCB9BA89477}" srcOrd="0" destOrd="1" presId="urn:microsoft.com/office/officeart/2005/8/layout/hList1"/>
    <dgm:cxn modelId="{A6D7E8E4-56F2-4ADD-ACED-7187B1B8376C}" srcId="{F71F0C4C-29BA-4ABD-981A-4269196C2C31}" destId="{E19AB8D8-B598-4382-8369-8F51680CA291}" srcOrd="3" destOrd="0" parTransId="{C312BE05-4055-4F9D-A8D4-40342416B51B}" sibTransId="{42FA3CAB-3454-424F-B5DE-5547598AC2E9}"/>
    <dgm:cxn modelId="{AA90E3B4-A6F6-4291-817B-EE60A568CF50}" srcId="{E89842C8-14D1-4E5C-8D4A-DD82DAE5F302}" destId="{72F67260-B8BF-4FDD-80EA-8602C05A3193}" srcOrd="3" destOrd="0" parTransId="{EF50203B-5FC0-4587-AC43-966D57C9A52F}" sibTransId="{0D687A85-A784-4ABC-9400-800F36C66A2E}"/>
    <dgm:cxn modelId="{82954748-D8FF-4638-B36B-1CB07771864C}" type="presOf" srcId="{DBA5D86A-E5B3-480D-A284-0944AB943462}" destId="{A2DCB372-80EA-4A53-97E0-C7641E01504B}" srcOrd="0" destOrd="1" presId="urn:microsoft.com/office/officeart/2005/8/layout/hList1"/>
    <dgm:cxn modelId="{B966FF60-C2D4-4E7E-8FB8-17AB86179C96}" type="presOf" srcId="{25B235D0-D520-431D-BCB6-266D083EF6C2}" destId="{550143A6-27CD-486F-8B76-9DDC18DF4996}" srcOrd="0" destOrd="0" presId="urn:microsoft.com/office/officeart/2005/8/layout/hList1"/>
    <dgm:cxn modelId="{CEFCBAAF-A00E-4E21-A543-F32E4C62CB15}" srcId="{E7D4366B-9DF5-43E0-A504-1BD9C9D73D97}" destId="{0A82552F-A2DB-45EF-9259-555F20099920}" srcOrd="1" destOrd="0" parTransId="{9AB0E444-7467-4278-81C0-B333B1430C82}" sibTransId="{70B2D916-8E18-493C-B50A-9651C6424AD9}"/>
    <dgm:cxn modelId="{833FF055-4A07-4CEC-9B25-FBDBDB3F37E8}" type="presParOf" srcId="{861D42D6-220C-4D4E-BF39-75F989015C34}" destId="{3D85F9D3-E0DF-478C-91B2-41798E9AB599}" srcOrd="0" destOrd="0" presId="urn:microsoft.com/office/officeart/2005/8/layout/hList1"/>
    <dgm:cxn modelId="{72A2243D-C9B3-4698-8B26-5E8FCB01C01E}" type="presParOf" srcId="{3D85F9D3-E0DF-478C-91B2-41798E9AB599}" destId="{438723AA-1EDB-4C0D-9B4E-47871888CE66}" srcOrd="0" destOrd="0" presId="urn:microsoft.com/office/officeart/2005/8/layout/hList1"/>
    <dgm:cxn modelId="{D022AFB9-57D7-44D8-B6BA-6E0B6F832D21}" type="presParOf" srcId="{3D85F9D3-E0DF-478C-91B2-41798E9AB599}" destId="{99706065-B000-4F24-87EE-E382DEA18B6D}" srcOrd="1" destOrd="0" presId="urn:microsoft.com/office/officeart/2005/8/layout/hList1"/>
    <dgm:cxn modelId="{07F488FA-DAE3-44E6-B866-E574E2DA0AB0}" type="presParOf" srcId="{861D42D6-220C-4D4E-BF39-75F989015C34}" destId="{E71330B8-159B-4172-953D-C8DF4004A676}" srcOrd="1" destOrd="0" presId="urn:microsoft.com/office/officeart/2005/8/layout/hList1"/>
    <dgm:cxn modelId="{D3CDCE00-1986-42AB-B674-75FAD27A5008}" type="presParOf" srcId="{861D42D6-220C-4D4E-BF39-75F989015C34}" destId="{2E696AF8-00F8-4171-89E8-08086C36DACB}" srcOrd="2" destOrd="0" presId="urn:microsoft.com/office/officeart/2005/8/layout/hList1"/>
    <dgm:cxn modelId="{AD7E45E1-D756-49D2-A86F-B285A2D42765}" type="presParOf" srcId="{2E696AF8-00F8-4171-89E8-08086C36DACB}" destId="{658E00CF-9B69-4AA7-B0E8-DA29EDCA10C1}" srcOrd="0" destOrd="0" presId="urn:microsoft.com/office/officeart/2005/8/layout/hList1"/>
    <dgm:cxn modelId="{526F0D97-2C7A-4A32-8BD2-E7E0472FDC2C}" type="presParOf" srcId="{2E696AF8-00F8-4171-89E8-08086C36DACB}" destId="{A2DCB372-80EA-4A53-97E0-C7641E01504B}" srcOrd="1" destOrd="0" presId="urn:microsoft.com/office/officeart/2005/8/layout/hList1"/>
    <dgm:cxn modelId="{7716863D-3BAB-4F34-80BC-8CF7DB98AC2F}" type="presParOf" srcId="{861D42D6-220C-4D4E-BF39-75F989015C34}" destId="{14AF8E7D-4817-408C-8B14-FBFFF05956B5}" srcOrd="3" destOrd="0" presId="urn:microsoft.com/office/officeart/2005/8/layout/hList1"/>
    <dgm:cxn modelId="{906B82E2-1121-47EC-9E59-81CBE3970A40}" type="presParOf" srcId="{861D42D6-220C-4D4E-BF39-75F989015C34}" destId="{E27BBADB-695F-4B4C-9579-184679C8572B}" srcOrd="4" destOrd="0" presId="urn:microsoft.com/office/officeart/2005/8/layout/hList1"/>
    <dgm:cxn modelId="{61B4AD5B-98E5-4534-88EE-D301A86EB69C}" type="presParOf" srcId="{E27BBADB-695F-4B4C-9579-184679C8572B}" destId="{8F438E53-6B52-48F8-AA7B-4EC69D1F7F78}" srcOrd="0" destOrd="0" presId="urn:microsoft.com/office/officeart/2005/8/layout/hList1"/>
    <dgm:cxn modelId="{1ADF9BE3-84BA-49FD-8CDC-FB906FB6B803}" type="presParOf" srcId="{E27BBADB-695F-4B4C-9579-184679C8572B}" destId="{90E0EFF4-C644-4F77-8420-CDCB9BA89477}" srcOrd="1" destOrd="0" presId="urn:microsoft.com/office/officeart/2005/8/layout/hList1"/>
    <dgm:cxn modelId="{BE937CB8-30B3-4CAB-AA75-F8F18FB68905}" type="presParOf" srcId="{861D42D6-220C-4D4E-BF39-75F989015C34}" destId="{3FB36E17-7694-4733-861E-41D0415869F0}" srcOrd="5" destOrd="0" presId="urn:microsoft.com/office/officeart/2005/8/layout/hList1"/>
    <dgm:cxn modelId="{5D8D8C6D-D71F-4F00-8E0E-719906C27C1D}" type="presParOf" srcId="{861D42D6-220C-4D4E-BF39-75F989015C34}" destId="{7197A400-083E-4BEC-B08F-5DF2FB7FB5BA}" srcOrd="6" destOrd="0" presId="urn:microsoft.com/office/officeart/2005/8/layout/hList1"/>
    <dgm:cxn modelId="{3A2D38AE-219A-47E5-B22D-F9AB19C8DA9D}" type="presParOf" srcId="{7197A400-083E-4BEC-B08F-5DF2FB7FB5BA}" destId="{E3803CDD-6023-4B09-BB44-8744EEF721F1}" srcOrd="0" destOrd="0" presId="urn:microsoft.com/office/officeart/2005/8/layout/hList1"/>
    <dgm:cxn modelId="{64C33D5A-0AEA-4125-94CD-77C639DE6BFA}" type="presParOf" srcId="{7197A400-083E-4BEC-B08F-5DF2FB7FB5BA}" destId="{550143A6-27CD-486F-8B76-9DDC18DF499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723AA-1EDB-4C0D-9B4E-47871888CE66}">
      <dsp:nvSpPr>
        <dsp:cNvPr id="0" name=""/>
        <dsp:cNvSpPr/>
      </dsp:nvSpPr>
      <dsp:spPr>
        <a:xfrm>
          <a:off x="3275" y="18424"/>
          <a:ext cx="1969777" cy="7879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noProof="0" dirty="0" smtClean="0">
              <a:solidFill>
                <a:srgbClr val="002060"/>
              </a:solidFill>
              <a:latin typeface="Arial" pitchFamily="34" charset="0"/>
              <a:cs typeface="Arial" pitchFamily="34" charset="0"/>
            </a:rPr>
            <a:t>Market analysis</a:t>
          </a:r>
          <a:endParaRPr lang="en-US" sz="1400" b="1" kern="1200" noProof="0" dirty="0">
            <a:solidFill>
              <a:srgbClr val="002060"/>
            </a:solidFill>
            <a:latin typeface="Arial" pitchFamily="34" charset="0"/>
            <a:cs typeface="Arial" pitchFamily="34" charset="0"/>
          </a:endParaRPr>
        </a:p>
      </dsp:txBody>
      <dsp:txXfrm>
        <a:off x="3275" y="18424"/>
        <a:ext cx="1969777" cy="787910"/>
      </dsp:txXfrm>
    </dsp:sp>
    <dsp:sp modelId="{99706065-B000-4F24-87EE-E382DEA18B6D}">
      <dsp:nvSpPr>
        <dsp:cNvPr id="0" name=""/>
        <dsp:cNvSpPr/>
      </dsp:nvSpPr>
      <dsp:spPr>
        <a:xfrm>
          <a:off x="3275" y="806335"/>
          <a:ext cx="1969777" cy="2415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Weekly/monthly dairy market analysis Europe, US, World</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Cost analysis of the dairy supply chain</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Process cost analysis of dairy industry</a:t>
          </a:r>
          <a:endParaRPr lang="en-US" sz="1400" kern="1200" noProof="0" dirty="0">
            <a:latin typeface="Arial" pitchFamily="34" charset="0"/>
            <a:cs typeface="Arial" pitchFamily="34" charset="0"/>
          </a:endParaRPr>
        </a:p>
      </dsp:txBody>
      <dsp:txXfrm>
        <a:off x="3275" y="806335"/>
        <a:ext cx="1969777" cy="2415599"/>
      </dsp:txXfrm>
    </dsp:sp>
    <dsp:sp modelId="{658E00CF-9B69-4AA7-B0E8-DA29EDCA10C1}">
      <dsp:nvSpPr>
        <dsp:cNvPr id="0" name=""/>
        <dsp:cNvSpPr/>
      </dsp:nvSpPr>
      <dsp:spPr>
        <a:xfrm>
          <a:off x="2248822" y="18424"/>
          <a:ext cx="1969777" cy="7879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noProof="0" dirty="0" smtClean="0">
              <a:solidFill>
                <a:srgbClr val="002060"/>
              </a:solidFill>
              <a:latin typeface="Arial" pitchFamily="34" charset="0"/>
              <a:cs typeface="Arial" pitchFamily="34" charset="0"/>
            </a:rPr>
            <a:t>Market information</a:t>
          </a:r>
          <a:endParaRPr lang="en-US" sz="1400" b="1" kern="1200" noProof="0" dirty="0">
            <a:solidFill>
              <a:srgbClr val="002060"/>
            </a:solidFill>
            <a:latin typeface="Arial" pitchFamily="34" charset="0"/>
            <a:cs typeface="Arial" pitchFamily="34" charset="0"/>
          </a:endParaRPr>
        </a:p>
      </dsp:txBody>
      <dsp:txXfrm>
        <a:off x="2248822" y="18424"/>
        <a:ext cx="1969777" cy="787910"/>
      </dsp:txXfrm>
    </dsp:sp>
    <dsp:sp modelId="{A2DCB372-80EA-4A53-97E0-C7641E01504B}">
      <dsp:nvSpPr>
        <dsp:cNvPr id="0" name=""/>
        <dsp:cNvSpPr/>
      </dsp:nvSpPr>
      <dsp:spPr>
        <a:xfrm>
          <a:off x="2248822" y="806335"/>
          <a:ext cx="1969777" cy="2415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Calculation of forecast indicators</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Calculation of European dairy market </a:t>
          </a:r>
          <a:r>
            <a:rPr lang="en-US" sz="1400" kern="1200" noProof="0" dirty="0" err="1" smtClean="0">
              <a:latin typeface="Arial" pitchFamily="34" charset="0"/>
              <a:cs typeface="Arial" pitchFamily="34" charset="0"/>
            </a:rPr>
            <a:t>indizes</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Calculation of milk futures prices</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Weekly evaluation of dairy spot markets</a:t>
          </a:r>
          <a:endParaRPr lang="en-US" sz="1400" kern="1200" noProof="0" dirty="0">
            <a:latin typeface="Arial" pitchFamily="34" charset="0"/>
            <a:cs typeface="Arial" pitchFamily="34" charset="0"/>
          </a:endParaRPr>
        </a:p>
      </dsp:txBody>
      <dsp:txXfrm>
        <a:off x="2248822" y="806335"/>
        <a:ext cx="1969777" cy="2415599"/>
      </dsp:txXfrm>
    </dsp:sp>
    <dsp:sp modelId="{8F438E53-6B52-48F8-AA7B-4EC69D1F7F78}">
      <dsp:nvSpPr>
        <dsp:cNvPr id="0" name=""/>
        <dsp:cNvSpPr/>
      </dsp:nvSpPr>
      <dsp:spPr>
        <a:xfrm>
          <a:off x="4494368" y="18424"/>
          <a:ext cx="1969777" cy="7879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noProof="0" dirty="0" smtClean="0">
              <a:solidFill>
                <a:srgbClr val="002060"/>
              </a:solidFill>
              <a:latin typeface="Arial" pitchFamily="34" charset="0"/>
              <a:cs typeface="Arial" pitchFamily="34" charset="0"/>
            </a:rPr>
            <a:t> Consulting for dairy companies</a:t>
          </a:r>
          <a:endParaRPr lang="en-US" sz="1400" b="1" kern="1200" noProof="0" dirty="0">
            <a:solidFill>
              <a:srgbClr val="002060"/>
            </a:solidFill>
            <a:latin typeface="Arial" pitchFamily="34" charset="0"/>
            <a:cs typeface="Arial" pitchFamily="34" charset="0"/>
          </a:endParaRPr>
        </a:p>
      </dsp:txBody>
      <dsp:txXfrm>
        <a:off x="4494368" y="18424"/>
        <a:ext cx="1969777" cy="787910"/>
      </dsp:txXfrm>
    </dsp:sp>
    <dsp:sp modelId="{90E0EFF4-C644-4F77-8420-CDCB9BA89477}">
      <dsp:nvSpPr>
        <dsp:cNvPr id="0" name=""/>
        <dsp:cNvSpPr/>
      </dsp:nvSpPr>
      <dsp:spPr>
        <a:xfrm>
          <a:off x="4494368" y="806335"/>
          <a:ext cx="1969777" cy="2415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Consultancy for dairy and food industry</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Expertise for milk and dairy contracts</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Consulting/expertise</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Optimization product portfolio </a:t>
          </a:r>
          <a:endParaRPr lang="en-US" sz="1400" kern="1200" noProof="0" dirty="0">
            <a:latin typeface="Arial" pitchFamily="34" charset="0"/>
            <a:cs typeface="Arial" pitchFamily="34" charset="0"/>
          </a:endParaRPr>
        </a:p>
      </dsp:txBody>
      <dsp:txXfrm>
        <a:off x="4494368" y="806335"/>
        <a:ext cx="1969777" cy="2415599"/>
      </dsp:txXfrm>
    </dsp:sp>
    <dsp:sp modelId="{E3803CDD-6023-4B09-BB44-8744EEF721F1}">
      <dsp:nvSpPr>
        <dsp:cNvPr id="0" name=""/>
        <dsp:cNvSpPr/>
      </dsp:nvSpPr>
      <dsp:spPr>
        <a:xfrm>
          <a:off x="6696737" y="3"/>
          <a:ext cx="1969777" cy="7879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noProof="0" dirty="0" smtClean="0">
              <a:solidFill>
                <a:srgbClr val="002060"/>
              </a:solidFill>
              <a:latin typeface="Arial" pitchFamily="34" charset="0"/>
              <a:cs typeface="Arial" pitchFamily="34" charset="0"/>
            </a:rPr>
            <a:t>Seminars on dairy markets</a:t>
          </a:r>
          <a:endParaRPr lang="en-US" sz="1400" b="1" kern="1200" noProof="0" dirty="0">
            <a:solidFill>
              <a:srgbClr val="002060"/>
            </a:solidFill>
            <a:latin typeface="Arial" pitchFamily="34" charset="0"/>
            <a:cs typeface="Arial" pitchFamily="34" charset="0"/>
          </a:endParaRPr>
        </a:p>
      </dsp:txBody>
      <dsp:txXfrm>
        <a:off x="6696737" y="3"/>
        <a:ext cx="1969777" cy="787910"/>
      </dsp:txXfrm>
    </dsp:sp>
    <dsp:sp modelId="{550143A6-27CD-486F-8B76-9DDC18DF4996}">
      <dsp:nvSpPr>
        <dsp:cNvPr id="0" name=""/>
        <dsp:cNvSpPr/>
      </dsp:nvSpPr>
      <dsp:spPr>
        <a:xfrm>
          <a:off x="6739914" y="806335"/>
          <a:ext cx="1969777" cy="2415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Qualification program board of directors / board of management</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In-house seminars and trainings on dairy risk management</a:t>
          </a:r>
          <a:endParaRPr lang="en-US" sz="1400" kern="1200" noProof="0" dirty="0">
            <a:latin typeface="Arial" pitchFamily="34" charset="0"/>
            <a:cs typeface="Arial" pitchFamily="34" charset="0"/>
          </a:endParaRPr>
        </a:p>
      </dsp:txBody>
      <dsp:txXfrm>
        <a:off x="6739914" y="806335"/>
        <a:ext cx="1969777" cy="24155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798" cy="342900"/>
          </a:xfrm>
          <a:prstGeom prst="rect">
            <a:avLst/>
          </a:prstGeom>
        </p:spPr>
        <p:txBody>
          <a:bodyPr vert="horz" lIns="91871" tIns="45936" rIns="91871" bIns="45936" rtlCol="0"/>
          <a:lstStyle>
            <a:lvl1pPr algn="l">
              <a:defRPr sz="1200"/>
            </a:lvl1pPr>
          </a:lstStyle>
          <a:p>
            <a:endParaRPr lang="en-US"/>
          </a:p>
        </p:txBody>
      </p:sp>
      <p:sp>
        <p:nvSpPr>
          <p:cNvPr id="3" name="Date Placeholder 2"/>
          <p:cNvSpPr>
            <a:spLocks noGrp="1"/>
          </p:cNvSpPr>
          <p:nvPr>
            <p:ph type="dt" sz="quarter" idx="1"/>
          </p:nvPr>
        </p:nvSpPr>
        <p:spPr>
          <a:xfrm>
            <a:off x="5633590" y="0"/>
            <a:ext cx="4309798" cy="342900"/>
          </a:xfrm>
          <a:prstGeom prst="rect">
            <a:avLst/>
          </a:prstGeom>
        </p:spPr>
        <p:txBody>
          <a:bodyPr vert="horz" lIns="91871" tIns="45936" rIns="91871" bIns="45936" rtlCol="0"/>
          <a:lstStyle>
            <a:lvl1pPr algn="r">
              <a:defRPr sz="1200"/>
            </a:lvl1pPr>
          </a:lstStyle>
          <a:p>
            <a:fld id="{868764D9-E91D-4E03-B292-40CA56609AEA}" type="datetimeFigureOut">
              <a:rPr lang="en-US" smtClean="0"/>
              <a:t>5/18/2014</a:t>
            </a:fld>
            <a:endParaRPr lang="en-US"/>
          </a:p>
        </p:txBody>
      </p:sp>
      <p:sp>
        <p:nvSpPr>
          <p:cNvPr id="4" name="Footer Placeholder 3"/>
          <p:cNvSpPr>
            <a:spLocks noGrp="1"/>
          </p:cNvSpPr>
          <p:nvPr>
            <p:ph type="ftr" sz="quarter" idx="2"/>
          </p:nvPr>
        </p:nvSpPr>
        <p:spPr>
          <a:xfrm>
            <a:off x="1" y="6513910"/>
            <a:ext cx="4309798" cy="342900"/>
          </a:xfrm>
          <a:prstGeom prst="rect">
            <a:avLst/>
          </a:prstGeom>
        </p:spPr>
        <p:txBody>
          <a:bodyPr vert="horz" lIns="91871" tIns="45936" rIns="91871" bIns="45936" rtlCol="0" anchor="b"/>
          <a:lstStyle>
            <a:lvl1pPr algn="l">
              <a:defRPr sz="1200"/>
            </a:lvl1pPr>
          </a:lstStyle>
          <a:p>
            <a:endParaRPr lang="en-US"/>
          </a:p>
        </p:txBody>
      </p:sp>
      <p:sp>
        <p:nvSpPr>
          <p:cNvPr id="5" name="Slide Number Placeholder 4"/>
          <p:cNvSpPr>
            <a:spLocks noGrp="1"/>
          </p:cNvSpPr>
          <p:nvPr>
            <p:ph type="sldNum" sz="quarter" idx="3"/>
          </p:nvPr>
        </p:nvSpPr>
        <p:spPr>
          <a:xfrm>
            <a:off x="5633590" y="6513910"/>
            <a:ext cx="4309798" cy="342900"/>
          </a:xfrm>
          <a:prstGeom prst="rect">
            <a:avLst/>
          </a:prstGeom>
        </p:spPr>
        <p:txBody>
          <a:bodyPr vert="horz" lIns="91871" tIns="45936" rIns="91871" bIns="45936" rtlCol="0" anchor="b"/>
          <a:lstStyle>
            <a:lvl1pPr algn="r">
              <a:defRPr sz="1200"/>
            </a:lvl1pPr>
          </a:lstStyle>
          <a:p>
            <a:fld id="{1A5B9B56-7F5A-4F99-B59E-CA8006EFA392}" type="slidenum">
              <a:rPr lang="en-US" smtClean="0"/>
              <a:t>‹Nr.›</a:t>
            </a:fld>
            <a:endParaRPr lang="en-US"/>
          </a:p>
        </p:txBody>
      </p:sp>
    </p:spTree>
    <p:extLst>
      <p:ext uri="{BB962C8B-B14F-4D97-AF65-F5344CB8AC3E}">
        <p14:creationId xmlns:p14="http://schemas.microsoft.com/office/powerpoint/2010/main" val="75489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798" cy="342900"/>
          </a:xfrm>
          <a:prstGeom prst="rect">
            <a:avLst/>
          </a:prstGeom>
        </p:spPr>
        <p:txBody>
          <a:bodyPr vert="horz" lIns="91871" tIns="45936" rIns="91871" bIns="45936" rtlCol="0"/>
          <a:lstStyle>
            <a:lvl1pPr algn="l">
              <a:defRPr sz="1200"/>
            </a:lvl1pPr>
          </a:lstStyle>
          <a:p>
            <a:endParaRPr lang="en-US"/>
          </a:p>
        </p:txBody>
      </p:sp>
      <p:sp>
        <p:nvSpPr>
          <p:cNvPr id="3" name="Date Placeholder 2"/>
          <p:cNvSpPr>
            <a:spLocks noGrp="1"/>
          </p:cNvSpPr>
          <p:nvPr>
            <p:ph type="dt" idx="1"/>
          </p:nvPr>
        </p:nvSpPr>
        <p:spPr>
          <a:xfrm>
            <a:off x="5633590" y="0"/>
            <a:ext cx="4309798" cy="342900"/>
          </a:xfrm>
          <a:prstGeom prst="rect">
            <a:avLst/>
          </a:prstGeom>
        </p:spPr>
        <p:txBody>
          <a:bodyPr vert="horz" lIns="91871" tIns="45936" rIns="91871" bIns="45936" rtlCol="0"/>
          <a:lstStyle>
            <a:lvl1pPr algn="r">
              <a:defRPr sz="1200"/>
            </a:lvl1pPr>
          </a:lstStyle>
          <a:p>
            <a:fld id="{C4FEE7D8-5B4E-4FE0-9398-5608BCF2D36F}" type="datetimeFigureOut">
              <a:rPr lang="en-US" smtClean="0"/>
              <a:pPr/>
              <a:t>5/18/2014</a:t>
            </a:fld>
            <a:endParaRPr lang="en-US"/>
          </a:p>
        </p:txBody>
      </p:sp>
      <p:sp>
        <p:nvSpPr>
          <p:cNvPr id="4" name="Slide Image Placeholder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871" tIns="45936" rIns="91871" bIns="45936" rtlCol="0" anchor="ctr"/>
          <a:lstStyle/>
          <a:p>
            <a:endParaRPr lang="en-US"/>
          </a:p>
        </p:txBody>
      </p:sp>
      <p:sp>
        <p:nvSpPr>
          <p:cNvPr id="5" name="Notes Placeholder 4"/>
          <p:cNvSpPr>
            <a:spLocks noGrp="1"/>
          </p:cNvSpPr>
          <p:nvPr>
            <p:ph type="body" sz="quarter" idx="3"/>
          </p:nvPr>
        </p:nvSpPr>
        <p:spPr>
          <a:xfrm>
            <a:off x="994570" y="3257551"/>
            <a:ext cx="7956550" cy="3086100"/>
          </a:xfrm>
          <a:prstGeom prst="rect">
            <a:avLst/>
          </a:prstGeom>
        </p:spPr>
        <p:txBody>
          <a:bodyPr vert="horz" lIns="91871" tIns="45936" rIns="91871" bIns="459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13910"/>
            <a:ext cx="4309798" cy="342900"/>
          </a:xfrm>
          <a:prstGeom prst="rect">
            <a:avLst/>
          </a:prstGeom>
        </p:spPr>
        <p:txBody>
          <a:bodyPr vert="horz" lIns="91871" tIns="45936" rIns="91871" bIns="45936" rtlCol="0" anchor="b"/>
          <a:lstStyle>
            <a:lvl1pPr algn="l">
              <a:defRPr sz="1200"/>
            </a:lvl1pPr>
          </a:lstStyle>
          <a:p>
            <a:endParaRPr lang="en-US"/>
          </a:p>
        </p:txBody>
      </p:sp>
      <p:sp>
        <p:nvSpPr>
          <p:cNvPr id="7" name="Slide Number Placeholder 6"/>
          <p:cNvSpPr>
            <a:spLocks noGrp="1"/>
          </p:cNvSpPr>
          <p:nvPr>
            <p:ph type="sldNum" sz="quarter" idx="5"/>
          </p:nvPr>
        </p:nvSpPr>
        <p:spPr>
          <a:xfrm>
            <a:off x="5633590" y="6513910"/>
            <a:ext cx="4309798" cy="342900"/>
          </a:xfrm>
          <a:prstGeom prst="rect">
            <a:avLst/>
          </a:prstGeom>
        </p:spPr>
        <p:txBody>
          <a:bodyPr vert="horz" lIns="91871" tIns="45936" rIns="91871" bIns="45936" rtlCol="0" anchor="b"/>
          <a:lstStyle>
            <a:lvl1pPr algn="r">
              <a:defRPr sz="1200"/>
            </a:lvl1pPr>
          </a:lstStyle>
          <a:p>
            <a:fld id="{0AE20478-0814-4442-8163-36103B463801}" type="slidenum">
              <a:rPr lang="en-US" smtClean="0"/>
              <a:pPr/>
              <a:t>‹Nr.›</a:t>
            </a:fld>
            <a:endParaRPr lang="en-US"/>
          </a:p>
        </p:txBody>
      </p:sp>
    </p:spTree>
    <p:extLst>
      <p:ext uri="{BB962C8B-B14F-4D97-AF65-F5344CB8AC3E}">
        <p14:creationId xmlns:p14="http://schemas.microsoft.com/office/powerpoint/2010/main" val="118792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tx2">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304800" y="3406775"/>
            <a:ext cx="4114800" cy="1470025"/>
          </a:xfrm>
          <a:noFill/>
        </p:spPr>
        <p:txBody>
          <a:bodyPr wrap="square" anchor="b">
            <a:noAutofit/>
          </a:bodyPr>
          <a:lstStyle>
            <a:lvl1pPr algn="l">
              <a:defRPr sz="4500" b="1" i="0">
                <a:solidFill>
                  <a:srgbClr val="17326C"/>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304800" y="4953000"/>
            <a:ext cx="4114800" cy="1143000"/>
          </a:xfrm>
        </p:spPr>
        <p:txBody>
          <a:bodyPr/>
          <a:lstStyle>
            <a:lvl1pPr marL="0" indent="0" algn="l">
              <a:buNone/>
              <a:defRPr b="0" i="0">
                <a:solidFill>
                  <a:srgbClr val="00599A"/>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Slide Number Placeholder 5"/>
          <p:cNvSpPr txBox="1">
            <a:spLocks/>
          </p:cNvSpPr>
          <p:nvPr userDrawn="1"/>
        </p:nvSpPr>
        <p:spPr>
          <a:xfrm>
            <a:off x="304800" y="6324600"/>
            <a:ext cx="2133600" cy="365125"/>
          </a:xfrm>
          <a:prstGeom prst="rect">
            <a:avLst/>
          </a:prstGeom>
        </p:spPr>
        <p:txBody>
          <a:bodyPr vert="horz" lIns="91440" tIns="45720" rIns="91440" bIns="45720" rtlCol="0" anchor="ctr"/>
          <a:lstStyle>
            <a:lvl1pPr>
              <a:defRPr b="0" i="0">
                <a:solidFill>
                  <a:srgbClr val="419C79"/>
                </a:solidFill>
                <a:latin typeface="FagoNoLf-Regular"/>
                <a:cs typeface="FagoNoLf-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19C79"/>
                </a:solidFill>
                <a:effectLst/>
                <a:uLnTx/>
                <a:uFillTx/>
                <a:latin typeface="Calibri"/>
                <a:ea typeface="+mn-ea"/>
                <a:cs typeface="Calibri"/>
              </a:rPr>
              <a:t> </a:t>
            </a:r>
            <a:endParaRPr kumimoji="0" lang="en-US" sz="1200" b="0" i="0" u="none" strike="noStrike" kern="1200" cap="none" spc="0" normalizeH="0" baseline="0" noProof="0" dirty="0">
              <a:ln>
                <a:noFill/>
              </a:ln>
              <a:solidFill>
                <a:srgbClr val="419C79"/>
              </a:solidFill>
              <a:effectLst/>
              <a:uLnTx/>
              <a:uFillTx/>
              <a:latin typeface="Calibri"/>
              <a:ea typeface="+mn-ea"/>
              <a:cs typeface="Calibri"/>
            </a:endParaRPr>
          </a:p>
        </p:txBody>
      </p:sp>
    </p:spTree>
    <p:extLst>
      <p:ext uri="{BB962C8B-B14F-4D97-AF65-F5344CB8AC3E}">
        <p14:creationId xmlns:p14="http://schemas.microsoft.com/office/powerpoint/2010/main" val="1653607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533400" y="2362200"/>
            <a:ext cx="8229600" cy="2286000"/>
          </a:xfrm>
          <a:prstGeom prst="rect">
            <a:avLst/>
          </a:prstGeom>
        </p:spPr>
        <p:txBody>
          <a:bodyPr>
            <a:normAutofit/>
          </a:bodyPr>
          <a:lstStyle>
            <a:lvl1pPr>
              <a:buNone/>
              <a:defRPr sz="4000">
                <a:latin typeface="Verdana"/>
                <a:cs typeface="Verdana"/>
              </a:defRPr>
            </a:lvl1pPr>
          </a:lstStyle>
          <a:p>
            <a:pPr lvl="0"/>
            <a:r>
              <a:rPr lang="de-DE" dirty="0" smtClean="0"/>
              <a:t>Mastertextformat bearbeiten</a:t>
            </a:r>
          </a:p>
        </p:txBody>
      </p:sp>
      <p:sp>
        <p:nvSpPr>
          <p:cNvPr id="3" name="Foliennummernplatzhalter 13"/>
          <p:cNvSpPr>
            <a:spLocks noGrp="1"/>
          </p:cNvSpPr>
          <p:nvPr>
            <p:ph type="sldNum" sz="quarter" idx="11"/>
          </p:nvPr>
        </p:nvSpPr>
        <p:spPr>
          <a:xfrm>
            <a:off x="8172450" y="115888"/>
            <a:ext cx="685800" cy="365125"/>
          </a:xfrm>
          <a:prstGeom prst="rect">
            <a:avLst/>
          </a:prstGeom>
        </p:spPr>
        <p:txBody>
          <a:bodyPr/>
          <a:lstStyle>
            <a:lvl1pPr>
              <a:defRPr/>
            </a:lvl1pPr>
          </a:lstStyle>
          <a:p>
            <a:pPr fontAlgn="base">
              <a:spcBef>
                <a:spcPct val="0"/>
              </a:spcBef>
              <a:spcAft>
                <a:spcPct val="0"/>
              </a:spcAft>
              <a:defRPr/>
            </a:pPr>
            <a:fld id="{BA22DF46-65EA-45B6-8BFB-6D9AB7EDF379}"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Tree>
    <p:extLst>
      <p:ext uri="{BB962C8B-B14F-4D97-AF65-F5344CB8AC3E}">
        <p14:creationId xmlns:p14="http://schemas.microsoft.com/office/powerpoint/2010/main" val="124864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a:xfrm>
            <a:off x="323528" y="1268760"/>
            <a:ext cx="8439472" cy="4824536"/>
          </a:xfrm>
          <a:prstGeom prst="rect">
            <a:avLst/>
          </a:prstGeom>
        </p:spPr>
        <p:txBody>
          <a:bodyPr>
            <a:normAutofit/>
          </a:bodyPr>
          <a:lstStyle>
            <a:lvl1pPr>
              <a:buFont typeface="Wingdings" pitchFamily="2" charset="2"/>
              <a:buChar char="Ø"/>
              <a:defRPr sz="2200">
                <a:latin typeface="Trebuchet MS" pitchFamily="34" charset="0"/>
                <a:cs typeface="Trebuchet MS" pitchFamily="34" charset="0"/>
              </a:defRPr>
            </a:lvl1pPr>
            <a:lvl2pPr>
              <a:buFont typeface="Wingdings" pitchFamily="2" charset="2"/>
              <a:buChar char="§"/>
              <a:defRPr sz="2000">
                <a:solidFill>
                  <a:srgbClr val="002060"/>
                </a:solidFill>
                <a:latin typeface="Trebuchet MS" pitchFamily="34" charset="0"/>
              </a:defRPr>
            </a:lvl2pPr>
            <a:lvl3pPr>
              <a:defRPr sz="2000">
                <a:solidFill>
                  <a:srgbClr val="002060"/>
                </a:solidFill>
                <a:latin typeface="Trebuchet MS" pitchFamily="34" charset="0"/>
              </a:defRPr>
            </a:lvl3pPr>
            <a:lvl4pPr>
              <a:defRPr sz="2000">
                <a:solidFill>
                  <a:srgbClr val="002060"/>
                </a:solidFill>
                <a:latin typeface="Trebuchet MS" pitchFamily="34" charset="0"/>
              </a:defRPr>
            </a:lvl4pPr>
            <a:lvl5pPr>
              <a:defRPr sz="2000">
                <a:solidFill>
                  <a:srgbClr val="002060"/>
                </a:solidFill>
                <a:latin typeface="Trebuchet MS"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 name="Titel 1"/>
          <p:cNvSpPr>
            <a:spLocks noGrp="1"/>
          </p:cNvSpPr>
          <p:nvPr>
            <p:ph type="title"/>
          </p:nvPr>
        </p:nvSpPr>
        <p:spPr>
          <a:xfrm>
            <a:off x="323528" y="476672"/>
            <a:ext cx="8424936" cy="648072"/>
          </a:xfrm>
          <a:prstGeom prst="rect">
            <a:avLst/>
          </a:prstGeom>
        </p:spPr>
        <p:txBody>
          <a:bodyPr/>
          <a:lstStyle>
            <a:lvl1pPr>
              <a:defRPr sz="2800" b="1">
                <a:latin typeface="Trebuchet MS" pitchFamily="34" charset="0"/>
              </a:defRPr>
            </a:lvl1pPr>
          </a:lstStyle>
          <a:p>
            <a:r>
              <a:rPr lang="de-DE" dirty="0" smtClean="0"/>
              <a:t>Titelmasterformat durch Klicken bearbeiten</a:t>
            </a:r>
            <a:endParaRPr lang="de-DE" dirty="0"/>
          </a:p>
        </p:txBody>
      </p:sp>
      <p:cxnSp>
        <p:nvCxnSpPr>
          <p:cNvPr id="8" name="Gerade Verbindung 7"/>
          <p:cNvCxnSpPr/>
          <p:nvPr userDrawn="1"/>
        </p:nvCxnSpPr>
        <p:spPr bwMode="auto">
          <a:xfrm>
            <a:off x="323528" y="1124744"/>
            <a:ext cx="8424936" cy="0"/>
          </a:xfrm>
          <a:prstGeom prst="line">
            <a:avLst/>
          </a:prstGeom>
          <a:solidFill>
            <a:schemeClr val="accent1"/>
          </a:solidFill>
          <a:ln w="28575" cap="flat" cmpd="sng" algn="ctr">
            <a:solidFill>
              <a:schemeClr val="accent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16217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868362"/>
          </a:xfrm>
        </p:spPr>
        <p:txBody>
          <a:bodyPr anchor="t">
            <a:normAutofit/>
          </a:bodyPr>
          <a:lstStyle>
            <a:lvl1pPr algn="l">
              <a:defRPr sz="4500" b="1">
                <a:solidFill>
                  <a:srgbClr val="17326C"/>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447800"/>
            <a:ext cx="7620000" cy="4525963"/>
          </a:xfrm>
        </p:spPr>
        <p:txBody>
          <a:bodyPr/>
          <a:lstStyle>
            <a:lvl1pPr marL="0" indent="0" algn="l">
              <a:buSzPct val="100000"/>
              <a:buFont typeface="Lucida Grande"/>
              <a:buNone/>
              <a:defRPr b="0" i="0">
                <a:solidFill>
                  <a:schemeClr val="tx1">
                    <a:lumMod val="50000"/>
                    <a:lumOff val="50000"/>
                  </a:schemeClr>
                </a:solidFill>
                <a:latin typeface="Calibri"/>
                <a:cs typeface="Calibri"/>
              </a:defRPr>
            </a:lvl1pPr>
            <a:lvl2pPr algn="l">
              <a:buFont typeface="Arial"/>
              <a:buChar char="•"/>
              <a:defRPr b="0" i="0">
                <a:solidFill>
                  <a:schemeClr val="tx1">
                    <a:lumMod val="50000"/>
                    <a:lumOff val="50000"/>
                  </a:schemeClr>
                </a:solidFill>
                <a:latin typeface="Calibri"/>
                <a:cs typeface="Calibri"/>
              </a:defRPr>
            </a:lvl2pPr>
            <a:lvl3pPr algn="l">
              <a:defRPr b="0" i="0">
                <a:solidFill>
                  <a:schemeClr val="tx1">
                    <a:lumMod val="50000"/>
                    <a:lumOff val="50000"/>
                  </a:schemeClr>
                </a:solidFill>
                <a:latin typeface="Calibri"/>
                <a:cs typeface="Calibri"/>
              </a:defRPr>
            </a:lvl3pPr>
            <a:lvl4pPr algn="l">
              <a:buFont typeface="Arial"/>
              <a:buChar char="•"/>
              <a:defRPr b="0" i="0">
                <a:solidFill>
                  <a:schemeClr val="tx1">
                    <a:lumMod val="50000"/>
                    <a:lumOff val="50000"/>
                  </a:schemeClr>
                </a:solidFill>
                <a:latin typeface="Calibri"/>
                <a:cs typeface="Calibri"/>
              </a:defRPr>
            </a:lvl4pPr>
            <a:lvl5pPr algn="l">
              <a:buFont typeface="Arial"/>
              <a:buChar char="•"/>
              <a:defRPr b="0" i="0">
                <a:solidFill>
                  <a:schemeClr val="tx1">
                    <a:lumMod val="50000"/>
                    <a:lumOff val="50000"/>
                  </a:schemeClr>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5"/>
          <p:cNvSpPr>
            <a:spLocks noGrp="1"/>
          </p:cNvSpPr>
          <p:nvPr>
            <p:ph type="sldNum" sz="quarter" idx="4"/>
          </p:nvPr>
        </p:nvSpPr>
        <p:spPr>
          <a:xfrm>
            <a:off x="5181600" y="6356350"/>
            <a:ext cx="2133600" cy="365125"/>
          </a:xfrm>
          <a:prstGeom prst="rect">
            <a:avLst/>
          </a:prstGeom>
        </p:spPr>
        <p:txBody>
          <a:bodyPr anchor="ctr"/>
          <a:lstStyle>
            <a:lvl1pPr algn="r">
              <a:defRPr sz="1200" b="0" i="0">
                <a:solidFill>
                  <a:srgbClr val="419C79"/>
                </a:solidFill>
                <a:latin typeface="Calibri"/>
                <a:cs typeface="Calibri"/>
              </a:defRPr>
            </a:lvl1pPr>
          </a:lstStyle>
          <a:p>
            <a:r>
              <a:rPr lang="en-US" dirty="0" smtClean="0"/>
              <a:t>Slide </a:t>
            </a:r>
            <a:fld id="{45A37D7F-80F2-49E5-80A6-85B8C8CCD751}" type="slidenum">
              <a:rPr lang="en-US" smtClean="0"/>
              <a:pPr/>
              <a:t>‹Nr.›</a:t>
            </a:fld>
            <a:r>
              <a:rPr lang="en-US" dirty="0" smtClean="0"/>
              <a:t> of #</a:t>
            </a:r>
            <a:endParaRPr lang="en-US" dirty="0"/>
          </a:p>
        </p:txBody>
      </p:sp>
      <p:sp>
        <p:nvSpPr>
          <p:cNvPr id="18" name="Slide Number Placeholder 5"/>
          <p:cNvSpPr txBox="1">
            <a:spLocks/>
          </p:cNvSpPr>
          <p:nvPr userDrawn="1"/>
        </p:nvSpPr>
        <p:spPr>
          <a:xfrm>
            <a:off x="304800" y="6324600"/>
            <a:ext cx="2133600" cy="365125"/>
          </a:xfrm>
          <a:prstGeom prst="rect">
            <a:avLst/>
          </a:prstGeom>
        </p:spPr>
        <p:txBody>
          <a:bodyPr vert="horz" lIns="91440" tIns="45720" rIns="91440" bIns="45720" rtlCol="0" anchor="ctr"/>
          <a:lstStyle>
            <a:lvl1pPr>
              <a:defRPr b="0" i="0">
                <a:solidFill>
                  <a:srgbClr val="419C79"/>
                </a:solidFill>
                <a:latin typeface="FagoNoLf-Regular"/>
                <a:cs typeface="FagoNoLf-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19C79"/>
                </a:solidFill>
                <a:effectLst/>
                <a:uLnTx/>
                <a:uFillTx/>
                <a:latin typeface="Calibri"/>
                <a:ea typeface="+mn-ea"/>
                <a:cs typeface="Calibri"/>
              </a:rPr>
              <a:t> </a:t>
            </a:r>
            <a:endParaRPr kumimoji="0" lang="en-US" sz="1200" b="0" i="0" u="none" strike="noStrike" kern="1200" cap="none" spc="0" normalizeH="0" baseline="0" noProof="0" dirty="0">
              <a:ln>
                <a:noFill/>
              </a:ln>
              <a:solidFill>
                <a:srgbClr val="419C79"/>
              </a:solidFill>
              <a:effectLst/>
              <a:uLnTx/>
              <a:uFillTx/>
              <a:latin typeface="Calibri"/>
              <a:ea typeface="+mn-ea"/>
              <a:cs typeface="Calibri"/>
            </a:endParaRPr>
          </a:p>
        </p:txBody>
      </p:sp>
    </p:spTree>
    <p:extLst>
      <p:ext uri="{BB962C8B-B14F-4D97-AF65-F5344CB8AC3E}">
        <p14:creationId xmlns:p14="http://schemas.microsoft.com/office/powerpoint/2010/main" val="4060864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62000" y="6400800"/>
            <a:ext cx="2133600" cy="365125"/>
          </a:xfrm>
          <a:prstGeom prst="rect">
            <a:avLst/>
          </a:prstGeom>
        </p:spPr>
        <p:txBody>
          <a:bodyPr/>
          <a:lstStyle/>
          <a:p>
            <a:r>
              <a:rPr lang="de-DE" smtClean="0"/>
              <a:t>28.01.2014</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Erhard Richarts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5A37D7F-80F2-49E5-80A6-85B8C8CCD751}" type="slidenum">
              <a:rPr lang="en-US" smtClean="0"/>
              <a:pPr/>
              <a:t>‹Nr.›</a:t>
            </a:fld>
            <a:endParaRPr lang="en-US" dirty="0"/>
          </a:p>
        </p:txBody>
      </p:sp>
    </p:spTree>
    <p:extLst>
      <p:ext uri="{BB962C8B-B14F-4D97-AF65-F5344CB8AC3E}">
        <p14:creationId xmlns:p14="http://schemas.microsoft.com/office/powerpoint/2010/main" val="2334433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54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62000" y="6400800"/>
            <a:ext cx="2133600" cy="365125"/>
          </a:xfrm>
          <a:prstGeom prst="rect">
            <a:avLst/>
          </a:prstGeom>
        </p:spPr>
        <p:txBody>
          <a:bodyPr/>
          <a:lstStyle/>
          <a:p>
            <a:r>
              <a:rPr lang="de-DE" smtClean="0"/>
              <a:t>28.01.2014</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Erhard Richarts</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5A37D7F-80F2-49E5-80A6-85B8C8CCD751}" type="slidenum">
              <a:rPr lang="en-US" smtClean="0"/>
              <a:pPr/>
              <a:t>‹Nr.›</a:t>
            </a:fld>
            <a:endParaRPr lang="en-US"/>
          </a:p>
        </p:txBody>
      </p:sp>
    </p:spTree>
    <p:extLst>
      <p:ext uri="{BB962C8B-B14F-4D97-AF65-F5344CB8AC3E}">
        <p14:creationId xmlns:p14="http://schemas.microsoft.com/office/powerpoint/2010/main" val="58501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762000" y="6400800"/>
            <a:ext cx="2133600" cy="365125"/>
          </a:xfrm>
          <a:prstGeom prst="rect">
            <a:avLst/>
          </a:prstGeom>
        </p:spPr>
        <p:txBody>
          <a:bodyPr/>
          <a:lstStyle/>
          <a:p>
            <a:r>
              <a:rPr lang="de-DE" smtClean="0"/>
              <a:t>28.01.2014</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Erhard Richarts</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5A37D7F-80F2-49E5-80A6-85B8C8CCD751}" type="slidenum">
              <a:rPr lang="en-US" smtClean="0"/>
              <a:pPr/>
              <a:t>‹Nr.›</a:t>
            </a:fld>
            <a:endParaRPr lang="en-US"/>
          </a:p>
        </p:txBody>
      </p:sp>
    </p:spTree>
    <p:extLst>
      <p:ext uri="{BB962C8B-B14F-4D97-AF65-F5344CB8AC3E}">
        <p14:creationId xmlns:p14="http://schemas.microsoft.com/office/powerpoint/2010/main" val="226129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0" y="6400800"/>
            <a:ext cx="2133600" cy="365125"/>
          </a:xfrm>
          <a:prstGeom prst="rect">
            <a:avLst/>
          </a:prstGeom>
        </p:spPr>
        <p:txBody>
          <a:bodyPr/>
          <a:lstStyle/>
          <a:p>
            <a:r>
              <a:rPr lang="de-DE" smtClean="0"/>
              <a:t>28.01.2014</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Erhard Richarts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5A37D7F-80F2-49E5-80A6-85B8C8CCD751}" type="slidenum">
              <a:rPr lang="en-US" smtClean="0"/>
              <a:pPr/>
              <a:t>‹Nr.›</a:t>
            </a:fld>
            <a:endParaRPr lang="en-US"/>
          </a:p>
        </p:txBody>
      </p:sp>
    </p:spTree>
    <p:extLst>
      <p:ext uri="{BB962C8B-B14F-4D97-AF65-F5344CB8AC3E}">
        <p14:creationId xmlns:p14="http://schemas.microsoft.com/office/powerpoint/2010/main" val="160422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r>
              <a:rPr lang="de-DE" smtClean="0"/>
              <a:t>28.01.2014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Erhard Richarts</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5A37D7F-80F2-49E5-80A6-85B8C8CCD751}" type="slidenum">
              <a:rPr lang="en-US" smtClean="0"/>
              <a:pPr/>
              <a:t>‹Nr.›</a:t>
            </a:fld>
            <a:endParaRPr lang="en-US"/>
          </a:p>
        </p:txBody>
      </p:sp>
    </p:spTree>
    <p:extLst>
      <p:ext uri="{BB962C8B-B14F-4D97-AF65-F5344CB8AC3E}">
        <p14:creationId xmlns:p14="http://schemas.microsoft.com/office/powerpoint/2010/main" val="215936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r>
              <a:rPr lang="de-DE" smtClean="0"/>
              <a:t>28.01.2014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Erhard Richarts</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5A37D7F-80F2-49E5-80A6-85B8C8CCD751}" type="slidenum">
              <a:rPr lang="en-US" smtClean="0"/>
              <a:pPr/>
              <a:t>‹Nr.›</a:t>
            </a:fld>
            <a:endParaRPr lang="en-US"/>
          </a:p>
        </p:txBody>
      </p:sp>
    </p:spTree>
    <p:extLst>
      <p:ext uri="{BB962C8B-B14F-4D97-AF65-F5344CB8AC3E}">
        <p14:creationId xmlns:p14="http://schemas.microsoft.com/office/powerpoint/2010/main" val="190615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df"/><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ight Triangle 3"/>
          <p:cNvSpPr/>
          <p:nvPr/>
        </p:nvSpPr>
        <p:spPr>
          <a:xfrm rot="10800000">
            <a:off x="2286000" y="4356"/>
            <a:ext cx="6858000" cy="6858000"/>
          </a:xfrm>
          <a:prstGeom prst="rtTriangle">
            <a:avLst/>
          </a:prstGeom>
          <a:gradFill flip="none" rotWithShape="1">
            <a:gsLst>
              <a:gs pos="0">
                <a:schemeClr val="bg1">
                  <a:lumMod val="95000"/>
                </a:schemeClr>
              </a:gs>
              <a:gs pos="37000">
                <a:schemeClr val="bg1"/>
              </a:gs>
              <a:gs pos="100000">
                <a:schemeClr val="bg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0" y="0"/>
            <a:ext cx="9144000" cy="6858000"/>
            <a:chOff x="0" y="0"/>
            <a:chExt cx="9144000" cy="6858000"/>
          </a:xfrm>
          <a:solidFill>
            <a:schemeClr val="bg1"/>
          </a:solidFill>
        </p:grpSpPr>
        <p:sp>
          <p:nvSpPr>
            <p:cNvPr id="5" name="Right Triangle 4"/>
            <p:cNvSpPr/>
            <p:nvPr userDrawn="1"/>
          </p:nvSpPr>
          <p:spPr>
            <a:xfrm>
              <a:off x="2286000" y="0"/>
              <a:ext cx="6858000" cy="685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228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6705600" y="6324600"/>
            <a:ext cx="2133600" cy="365125"/>
          </a:xfrm>
          <a:prstGeom prst="rect">
            <a:avLst/>
          </a:prstGeom>
        </p:spPr>
        <p:txBody>
          <a:bodyPr anchor="ctr"/>
          <a:lstStyle>
            <a:lvl1pPr algn="r">
              <a:defRPr sz="1200" b="0" i="0">
                <a:solidFill>
                  <a:srgbClr val="419C79"/>
                </a:solidFill>
                <a:latin typeface="Calibri"/>
                <a:cs typeface="Calibri"/>
              </a:defRPr>
            </a:lvl1pPr>
          </a:lstStyle>
          <a:p>
            <a:r>
              <a:rPr lang="en-US" dirty="0" smtClean="0"/>
              <a:t>Slide </a:t>
            </a:r>
            <a:fld id="{45A37D7F-80F2-49E5-80A6-85B8C8CCD751}" type="slidenum">
              <a:rPr lang="en-US" smtClean="0"/>
              <a:pPr/>
              <a:t>‹Nr.›</a:t>
            </a:fld>
            <a:r>
              <a:rPr lang="en-US" dirty="0" smtClean="0"/>
              <a:t> of #</a:t>
            </a:r>
            <a:endParaRPr lang="en-US" dirty="0"/>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7696200" y="6381749"/>
            <a:ext cx="914400" cy="263769"/>
          </a:xfrm>
          <a:prstGeom prst="rect">
            <a:avLst/>
          </a:prstGeom>
        </p:spPr>
      </p:pic>
    </p:spTree>
    <p:extLst>
      <p:ext uri="{BB962C8B-B14F-4D97-AF65-F5344CB8AC3E}">
        <p14:creationId xmlns:p14="http://schemas.microsoft.com/office/powerpoint/2010/main" val="408682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p:txStyles>
    <p:titleStyle>
      <a:lvl1pPr algn="l" defTabSz="914400" rtl="0" eaLnBrk="1" latinLnBrk="0" hangingPunct="1">
        <a:spcBef>
          <a:spcPct val="0"/>
        </a:spcBef>
        <a:buNone/>
        <a:defRPr sz="4000" b="1" i="0" kern="1200">
          <a:solidFill>
            <a:srgbClr val="17326C"/>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a:spLocks noChangeArrowheads="1"/>
          </p:cNvSpPr>
          <p:nvPr/>
        </p:nvSpPr>
        <p:spPr bwMode="auto">
          <a:xfrm>
            <a:off x="0" y="6337004"/>
            <a:ext cx="9144000" cy="520995"/>
          </a:xfrm>
          <a:prstGeom prst="rect">
            <a:avLst/>
          </a:prstGeom>
          <a:solidFill>
            <a:srgbClr val="00305D"/>
          </a:solidFill>
          <a:ln w="9525" algn="ctr">
            <a:noFill/>
            <a:round/>
            <a:headEnd/>
            <a:tailEnd/>
          </a:ln>
        </p:spPr>
        <p:txBody>
          <a:bodyPr/>
          <a:lstStyle/>
          <a:p>
            <a:pPr eaLnBrk="0" fontAlgn="base" hangingPunct="0">
              <a:spcBef>
                <a:spcPct val="0"/>
              </a:spcBef>
              <a:spcAft>
                <a:spcPct val="0"/>
              </a:spcAft>
              <a:defRPr/>
            </a:pPr>
            <a:endParaRPr lang="de-DE" sz="2400">
              <a:solidFill>
                <a:srgbClr val="000000"/>
              </a:solidFill>
              <a:ea typeface="Geneva" charset="-128"/>
            </a:endParaRPr>
          </a:p>
        </p:txBody>
      </p:sp>
      <p:pic>
        <p:nvPicPr>
          <p:cNvPr id="1027" name="winkel-01-01.png" descr="/Users/colinwernicke/Studium/Production Pool/Powerpoint Vorlage/winkel-01-01.png"/>
          <p:cNvPicPr>
            <a:picLocks noChangeAspect="1"/>
          </p:cNvPicPr>
          <p:nvPr/>
        </p:nvPicPr>
        <p:blipFill>
          <a:blip r:embed="rId4"/>
          <a:srcRect/>
          <a:stretch>
            <a:fillRect/>
          </a:stretch>
        </p:blipFill>
        <p:spPr bwMode="auto">
          <a:xfrm>
            <a:off x="0" y="0"/>
            <a:ext cx="9144000" cy="5661248"/>
          </a:xfrm>
          <a:prstGeom prst="rect">
            <a:avLst/>
          </a:prstGeom>
          <a:noFill/>
          <a:ln w="9525">
            <a:noFill/>
            <a:miter lim="800000"/>
            <a:headEnd/>
            <a:tailEnd/>
          </a:ln>
        </p:spPr>
      </p:pic>
      <p:pic>
        <p:nvPicPr>
          <p:cNvPr id="1033" name="Picture 1050"/>
          <p:cNvPicPr>
            <a:picLocks noChangeAspect="1" noChangeArrowheads="1"/>
          </p:cNvPicPr>
          <p:nvPr/>
        </p:nvPicPr>
        <p:blipFill>
          <a:blip r:embed="rId5"/>
          <a:srcRect/>
          <a:stretch>
            <a:fillRect/>
          </a:stretch>
        </p:blipFill>
        <p:spPr bwMode="auto">
          <a:xfrm>
            <a:off x="5773712" y="6403508"/>
            <a:ext cx="454472" cy="409868"/>
          </a:xfrm>
          <a:prstGeom prst="rect">
            <a:avLst/>
          </a:prstGeom>
          <a:noFill/>
          <a:ln w="9525">
            <a:noFill/>
            <a:miter lim="800000"/>
            <a:headEnd/>
            <a:tailEnd/>
          </a:ln>
        </p:spPr>
      </p:pic>
      <p:sp>
        <p:nvSpPr>
          <p:cNvPr id="14" name="Textfeld 13"/>
          <p:cNvSpPr txBox="1"/>
          <p:nvPr/>
        </p:nvSpPr>
        <p:spPr>
          <a:xfrm>
            <a:off x="467544" y="6464369"/>
            <a:ext cx="1872208" cy="276999"/>
          </a:xfrm>
          <a:prstGeom prst="rect">
            <a:avLst/>
          </a:prstGeom>
          <a:noFill/>
        </p:spPr>
        <p:txBody>
          <a:bodyPr wrap="square">
            <a:spAutoFit/>
          </a:bodyPr>
          <a:lstStyle/>
          <a:p>
            <a:pPr fontAlgn="base">
              <a:spcBef>
                <a:spcPct val="0"/>
              </a:spcBef>
              <a:spcAft>
                <a:spcPct val="0"/>
              </a:spcAft>
              <a:defRPr/>
            </a:pPr>
            <a:r>
              <a:rPr lang="de-DE" sz="1200" b="1" dirty="0" smtClean="0">
                <a:solidFill>
                  <a:srgbClr val="FFFFFF"/>
                </a:solidFill>
                <a:latin typeface="Calibri" pitchFamily="34" charset="0"/>
                <a:ea typeface="Geneva" charset="-128"/>
              </a:rPr>
              <a:t>Prof. Dr. Holger D. Thiele</a:t>
            </a:r>
            <a:endParaRPr lang="de-DE" sz="1200" b="1" dirty="0">
              <a:solidFill>
                <a:srgbClr val="FFFFFF"/>
              </a:solidFill>
              <a:latin typeface="Calibri" pitchFamily="34" charset="0"/>
              <a:ea typeface="Geneva" charset="-128"/>
            </a:endParaRPr>
          </a:p>
        </p:txBody>
      </p:sp>
      <p:sp>
        <p:nvSpPr>
          <p:cNvPr id="9" name="Textfeld 8"/>
          <p:cNvSpPr txBox="1"/>
          <p:nvPr/>
        </p:nvSpPr>
        <p:spPr>
          <a:xfrm>
            <a:off x="6300192" y="6351711"/>
            <a:ext cx="2664296" cy="461665"/>
          </a:xfrm>
          <a:prstGeom prst="rect">
            <a:avLst/>
          </a:prstGeom>
          <a:noFill/>
        </p:spPr>
        <p:txBody>
          <a:bodyPr wrap="square">
            <a:spAutoFit/>
          </a:bodyPr>
          <a:lstStyle/>
          <a:p>
            <a:pPr fontAlgn="base">
              <a:spcBef>
                <a:spcPct val="0"/>
              </a:spcBef>
              <a:spcAft>
                <a:spcPct val="0"/>
              </a:spcAft>
              <a:defRPr/>
            </a:pPr>
            <a:r>
              <a:rPr lang="de-DE" sz="1200" b="1" dirty="0" err="1">
                <a:solidFill>
                  <a:srgbClr val="FFFFFF"/>
                </a:solidFill>
                <a:latin typeface="Calibri" pitchFamily="34" charset="0"/>
                <a:ea typeface="Geneva" charset="-128"/>
              </a:rPr>
              <a:t>ife</a:t>
            </a:r>
            <a:r>
              <a:rPr lang="de-DE" sz="1200" b="1" dirty="0">
                <a:solidFill>
                  <a:srgbClr val="FFFFFF"/>
                </a:solidFill>
                <a:latin typeface="Calibri" pitchFamily="34" charset="0"/>
                <a:ea typeface="Geneva" charset="-128"/>
              </a:rPr>
              <a:t> </a:t>
            </a:r>
            <a:r>
              <a:rPr lang="de-DE" sz="1200" b="1" dirty="0" smtClean="0">
                <a:solidFill>
                  <a:srgbClr val="FFFFFF"/>
                </a:solidFill>
                <a:latin typeface="Calibri" pitchFamily="34" charset="0"/>
                <a:ea typeface="Geneva" charset="-128"/>
              </a:rPr>
              <a:t>Information </a:t>
            </a:r>
            <a:r>
              <a:rPr lang="de-DE" sz="1200" b="1" dirty="0" err="1" smtClean="0">
                <a:solidFill>
                  <a:srgbClr val="FFFFFF"/>
                </a:solidFill>
                <a:latin typeface="Calibri" pitchFamily="34" charset="0"/>
                <a:ea typeface="Geneva" charset="-128"/>
              </a:rPr>
              <a:t>and</a:t>
            </a:r>
            <a:r>
              <a:rPr lang="de-DE" sz="1200" b="1" dirty="0" smtClean="0">
                <a:solidFill>
                  <a:srgbClr val="FFFFFF"/>
                </a:solidFill>
                <a:latin typeface="Calibri" pitchFamily="34" charset="0"/>
                <a:ea typeface="Geneva" charset="-128"/>
              </a:rPr>
              <a:t> Research Center</a:t>
            </a:r>
            <a:br>
              <a:rPr lang="de-DE" sz="1200" b="1" dirty="0" smtClean="0">
                <a:solidFill>
                  <a:srgbClr val="FFFFFF"/>
                </a:solidFill>
                <a:latin typeface="Calibri" pitchFamily="34" charset="0"/>
                <a:ea typeface="Geneva" charset="-128"/>
              </a:rPr>
            </a:br>
            <a:r>
              <a:rPr lang="de-DE" sz="1200" b="1" dirty="0" err="1" smtClean="0">
                <a:solidFill>
                  <a:srgbClr val="FFFFFF"/>
                </a:solidFill>
                <a:latin typeface="Calibri" pitchFamily="34" charset="0"/>
                <a:ea typeface="Geneva" charset="-128"/>
              </a:rPr>
              <a:t>of</a:t>
            </a:r>
            <a:r>
              <a:rPr lang="de-DE" sz="1200" b="1" dirty="0" smtClean="0">
                <a:solidFill>
                  <a:srgbClr val="FFFFFF"/>
                </a:solidFill>
                <a:latin typeface="Calibri" pitchFamily="34" charset="0"/>
                <a:ea typeface="Geneva" charset="-128"/>
              </a:rPr>
              <a:t> Food Business Kiel (www.ife-ev.de)</a:t>
            </a:r>
            <a:endParaRPr lang="de-DE" sz="1200" b="1" dirty="0">
              <a:solidFill>
                <a:srgbClr val="FFFFFF"/>
              </a:solidFill>
              <a:latin typeface="Calibri" pitchFamily="34" charset="0"/>
              <a:ea typeface="Geneva" charset="-128"/>
            </a:endParaRPr>
          </a:p>
        </p:txBody>
      </p:sp>
    </p:spTree>
    <p:extLst>
      <p:ext uri="{BB962C8B-B14F-4D97-AF65-F5344CB8AC3E}">
        <p14:creationId xmlns:p14="http://schemas.microsoft.com/office/powerpoint/2010/main" val="2902584658"/>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rtl="0" eaLnBrk="0" fontAlgn="base" hangingPunct="0">
        <a:spcBef>
          <a:spcPct val="0"/>
        </a:spcBef>
        <a:spcAft>
          <a:spcPct val="0"/>
        </a:spcAft>
        <a:defRPr sz="1400">
          <a:solidFill>
            <a:srgbClr val="00305D"/>
          </a:solidFill>
          <a:latin typeface="Trebuchet MS"/>
          <a:ea typeface="Geneva" charset="-128"/>
          <a:cs typeface="Trebuchet MS"/>
        </a:defRPr>
      </a:lvl1pPr>
      <a:lvl2pPr algn="l" rtl="0" eaLnBrk="0" fontAlgn="base" hangingPunct="0">
        <a:spcBef>
          <a:spcPct val="0"/>
        </a:spcBef>
        <a:spcAft>
          <a:spcPct val="0"/>
        </a:spcAft>
        <a:defRPr sz="1400">
          <a:solidFill>
            <a:srgbClr val="00305D"/>
          </a:solidFill>
          <a:latin typeface="Trebuchet MS" charset="0"/>
          <a:ea typeface="Geneva" charset="-128"/>
          <a:cs typeface="Trebuchet MS" pitchFamily="34" charset="0"/>
        </a:defRPr>
      </a:lvl2pPr>
      <a:lvl3pPr algn="l" rtl="0" eaLnBrk="0" fontAlgn="base" hangingPunct="0">
        <a:spcBef>
          <a:spcPct val="0"/>
        </a:spcBef>
        <a:spcAft>
          <a:spcPct val="0"/>
        </a:spcAft>
        <a:defRPr sz="1400">
          <a:solidFill>
            <a:srgbClr val="00305D"/>
          </a:solidFill>
          <a:latin typeface="Trebuchet MS" charset="0"/>
          <a:ea typeface="Geneva" charset="-128"/>
          <a:cs typeface="Trebuchet MS" pitchFamily="34" charset="0"/>
        </a:defRPr>
      </a:lvl3pPr>
      <a:lvl4pPr algn="l" rtl="0" eaLnBrk="0" fontAlgn="base" hangingPunct="0">
        <a:spcBef>
          <a:spcPct val="0"/>
        </a:spcBef>
        <a:spcAft>
          <a:spcPct val="0"/>
        </a:spcAft>
        <a:defRPr sz="1400">
          <a:solidFill>
            <a:srgbClr val="00305D"/>
          </a:solidFill>
          <a:latin typeface="Trebuchet MS" charset="0"/>
          <a:ea typeface="Geneva" charset="-128"/>
          <a:cs typeface="Trebuchet MS" pitchFamily="34" charset="0"/>
        </a:defRPr>
      </a:lvl4pPr>
      <a:lvl5pPr algn="l" rtl="0" eaLnBrk="0" fontAlgn="base" hangingPunct="0">
        <a:spcBef>
          <a:spcPct val="0"/>
        </a:spcBef>
        <a:spcAft>
          <a:spcPct val="0"/>
        </a:spcAft>
        <a:defRPr sz="1400">
          <a:solidFill>
            <a:srgbClr val="00305D"/>
          </a:solidFill>
          <a:latin typeface="Trebuchet MS" charset="0"/>
          <a:ea typeface="Geneva" charset="-128"/>
          <a:cs typeface="Trebuchet MS" pitchFamily="34"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1400">
          <a:solidFill>
            <a:srgbClr val="00305D"/>
          </a:solidFill>
          <a:latin typeface="Trebuchet MS"/>
          <a:ea typeface="Geneva" charset="-128"/>
          <a:cs typeface="Trebuchet MS"/>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457200" y="2057400"/>
            <a:ext cx="7696200" cy="1828800"/>
          </a:xfrm>
        </p:spPr>
        <p:txBody>
          <a:bodyPr/>
          <a:lstStyle/>
          <a:p>
            <a:r>
              <a:rPr lang="en-US" sz="3600" dirty="0"/>
              <a:t>Development and Prospective Role of the EU Dairy Chain in the Global Market after Ending of Quotas</a:t>
            </a:r>
          </a:p>
        </p:txBody>
      </p:sp>
      <p:sp>
        <p:nvSpPr>
          <p:cNvPr id="14" name="Subtitle 2"/>
          <p:cNvSpPr>
            <a:spLocks noGrp="1"/>
          </p:cNvSpPr>
          <p:nvPr>
            <p:ph type="subTitle" idx="1"/>
          </p:nvPr>
        </p:nvSpPr>
        <p:spPr>
          <a:xfrm>
            <a:off x="152400" y="5029200"/>
            <a:ext cx="5410200" cy="1752600"/>
          </a:xfrm>
        </p:spPr>
        <p:txBody>
          <a:bodyPr>
            <a:normAutofit fontScale="92500" lnSpcReduction="20000"/>
          </a:bodyPr>
          <a:lstStyle/>
          <a:p>
            <a:endParaRPr lang="en-US" dirty="0" smtClean="0"/>
          </a:p>
          <a:p>
            <a:endParaRPr lang="en-US" dirty="0"/>
          </a:p>
          <a:p>
            <a:endParaRPr lang="en-US" dirty="0" smtClean="0"/>
          </a:p>
          <a:p>
            <a:r>
              <a:rPr lang="nl-NL" sz="1700" dirty="0" smtClean="0">
                <a:solidFill>
                  <a:schemeClr val="tx1">
                    <a:lumMod val="65000"/>
                    <a:lumOff val="35000"/>
                  </a:schemeClr>
                </a:solidFill>
              </a:rPr>
              <a:t>Erhard Richarts, ife Institut Kiel            20. Mai</a:t>
            </a:r>
            <a:r>
              <a:rPr lang="en-US" sz="1700" dirty="0" smtClean="0">
                <a:solidFill>
                  <a:schemeClr val="tx1">
                    <a:lumMod val="65000"/>
                    <a:lumOff val="35000"/>
                  </a:schemeClr>
                </a:solidFill>
              </a:rPr>
              <a:t>, 2014</a:t>
            </a:r>
            <a:endParaRPr lang="nl-NL" sz="1700" dirty="0" smtClean="0">
              <a:solidFill>
                <a:schemeClr val="tx1">
                  <a:lumMod val="65000"/>
                  <a:lumOff val="35000"/>
                </a:schemeClr>
              </a:solidFill>
            </a:endParaRPr>
          </a:p>
        </p:txBody>
      </p:sp>
      <p:sp>
        <p:nvSpPr>
          <p:cNvPr id="3" name="Textfeld 2"/>
          <p:cNvSpPr txBox="1"/>
          <p:nvPr/>
        </p:nvSpPr>
        <p:spPr>
          <a:xfrm>
            <a:off x="1295400" y="914400"/>
            <a:ext cx="6477000" cy="461665"/>
          </a:xfrm>
          <a:prstGeom prst="rect">
            <a:avLst/>
          </a:prstGeom>
          <a:noFill/>
        </p:spPr>
        <p:txBody>
          <a:bodyPr wrap="square" rtlCol="0">
            <a:spAutoFit/>
          </a:bodyPr>
          <a:lstStyle/>
          <a:p>
            <a:pPr algn="ctr"/>
            <a:r>
              <a:rPr lang="de-DE" sz="2400" dirty="0" smtClean="0"/>
              <a:t>DAIRY FORUM, ANKARA, 20 MAYIS 2014 </a:t>
            </a:r>
            <a:endParaRPr lang="de-DE" sz="24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933421"/>
            <a:ext cx="148590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0"/>
            <a:ext cx="142081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039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30.05.2014</a:t>
            </a:r>
            <a:endParaRPr lang="en-US" dirty="0"/>
          </a:p>
        </p:txBody>
      </p:sp>
      <p:sp>
        <p:nvSpPr>
          <p:cNvPr id="3" name="Fußzeilenplatzhalter 2"/>
          <p:cNvSpPr>
            <a:spLocks noGrp="1"/>
          </p:cNvSpPr>
          <p:nvPr>
            <p:ph type="ftr" sz="quarter" idx="11"/>
          </p:nvPr>
        </p:nvSpPr>
        <p:spPr/>
        <p:txBody>
          <a:bodyPr/>
          <a:lstStyle/>
          <a:p>
            <a:pPr algn="r"/>
            <a:r>
              <a:rPr lang="en-US" dirty="0" smtClean="0"/>
              <a:t>Erhard Richarts</a:t>
            </a:r>
            <a:endParaRPr lang="en-US" dirty="0"/>
          </a:p>
        </p:txBody>
      </p:sp>
      <p:sp>
        <p:nvSpPr>
          <p:cNvPr id="6" name="Foliennummernplatzhalter 5"/>
          <p:cNvSpPr>
            <a:spLocks noGrp="1"/>
          </p:cNvSpPr>
          <p:nvPr>
            <p:ph type="sldNum" sz="quarter" idx="12"/>
          </p:nvPr>
        </p:nvSpPr>
        <p:spPr/>
        <p:txBody>
          <a:bodyPr/>
          <a:lstStyle/>
          <a:p>
            <a:fld id="{45A37D7F-80F2-49E5-80A6-85B8C8CCD751}" type="slidenum">
              <a:rPr lang="en-US" smtClean="0"/>
              <a:pPr/>
              <a:t>10</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85" y="152400"/>
            <a:ext cx="8458201"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838200" y="5810250"/>
            <a:ext cx="7543800" cy="369332"/>
          </a:xfrm>
          <a:prstGeom prst="rect">
            <a:avLst/>
          </a:prstGeom>
          <a:noFill/>
        </p:spPr>
        <p:txBody>
          <a:bodyPr wrap="square" rtlCol="0">
            <a:spAutoFit/>
          </a:bodyPr>
          <a:lstStyle/>
          <a:p>
            <a:r>
              <a:rPr lang="de-DE" b="1" dirty="0" smtClean="0"/>
              <a:t>EU </a:t>
            </a:r>
            <a:r>
              <a:rPr lang="de-DE" b="1" dirty="0" err="1" smtClean="0"/>
              <a:t>and</a:t>
            </a:r>
            <a:r>
              <a:rPr lang="de-DE" b="1" dirty="0" smtClean="0"/>
              <a:t> international SMP </a:t>
            </a:r>
            <a:r>
              <a:rPr lang="de-DE" b="1" dirty="0" err="1" smtClean="0"/>
              <a:t>prices</a:t>
            </a:r>
            <a:r>
              <a:rPr lang="de-DE" b="1" dirty="0" smtClean="0"/>
              <a:t> </a:t>
            </a:r>
            <a:r>
              <a:rPr lang="de-DE" b="1" dirty="0" err="1" smtClean="0"/>
              <a:t>already</a:t>
            </a:r>
            <a:r>
              <a:rPr lang="de-DE" b="1" dirty="0" smtClean="0"/>
              <a:t> </a:t>
            </a:r>
            <a:r>
              <a:rPr lang="de-DE" b="1" dirty="0" err="1" smtClean="0"/>
              <a:t>close</a:t>
            </a:r>
            <a:r>
              <a:rPr lang="de-DE" b="1" dirty="0" smtClean="0"/>
              <a:t> </a:t>
            </a:r>
            <a:r>
              <a:rPr lang="de-DE" b="1" dirty="0" err="1" smtClean="0"/>
              <a:t>to</a:t>
            </a:r>
            <a:r>
              <a:rPr lang="de-DE" b="1" dirty="0" smtClean="0"/>
              <a:t> </a:t>
            </a:r>
            <a:r>
              <a:rPr lang="de-DE" b="1" dirty="0" err="1" smtClean="0"/>
              <a:t>each</a:t>
            </a:r>
            <a:r>
              <a:rPr lang="de-DE" b="1" dirty="0" smtClean="0"/>
              <a:t> </a:t>
            </a:r>
            <a:r>
              <a:rPr lang="de-DE" b="1" dirty="0" err="1" smtClean="0"/>
              <a:t>other</a:t>
            </a:r>
            <a:r>
              <a:rPr lang="de-DE" b="1" dirty="0" smtClean="0"/>
              <a:t> </a:t>
            </a:r>
            <a:r>
              <a:rPr lang="de-DE" b="1" dirty="0" err="1" smtClean="0"/>
              <a:t>since</a:t>
            </a:r>
            <a:r>
              <a:rPr lang="de-DE" b="1" dirty="0" smtClean="0"/>
              <a:t> 2006</a:t>
            </a:r>
            <a:endParaRPr lang="de-DE" b="1" dirty="0"/>
          </a:p>
        </p:txBody>
      </p:sp>
    </p:spTree>
    <p:extLst>
      <p:ext uri="{BB962C8B-B14F-4D97-AF65-F5344CB8AC3E}">
        <p14:creationId xmlns:p14="http://schemas.microsoft.com/office/powerpoint/2010/main" val="406939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30.05.2014</a:t>
            </a:r>
            <a:endParaRPr lang="en-US" dirty="0"/>
          </a:p>
        </p:txBody>
      </p:sp>
      <p:sp>
        <p:nvSpPr>
          <p:cNvPr id="3" name="Fußzeilenplatzhalter 2"/>
          <p:cNvSpPr>
            <a:spLocks noGrp="1"/>
          </p:cNvSpPr>
          <p:nvPr>
            <p:ph type="ftr" sz="quarter" idx="11"/>
          </p:nvPr>
        </p:nvSpPr>
        <p:spPr/>
        <p:txBody>
          <a:bodyPr/>
          <a:lstStyle/>
          <a:p>
            <a:r>
              <a:rPr lang="en-US" smtClean="0"/>
              <a:t>Erhard Richarts</a:t>
            </a:r>
            <a:endParaRPr lang="en-US"/>
          </a:p>
        </p:txBody>
      </p:sp>
      <p:sp>
        <p:nvSpPr>
          <p:cNvPr id="5" name="Foliennummernplatzhalter 4"/>
          <p:cNvSpPr>
            <a:spLocks noGrp="1"/>
          </p:cNvSpPr>
          <p:nvPr>
            <p:ph type="sldNum" sz="quarter" idx="12"/>
          </p:nvPr>
        </p:nvSpPr>
        <p:spPr/>
        <p:txBody>
          <a:bodyPr/>
          <a:lstStyle/>
          <a:p>
            <a:fld id="{45A37D7F-80F2-49E5-80A6-85B8C8CCD751}" type="slidenum">
              <a:rPr lang="en-US" smtClean="0"/>
              <a:pPr/>
              <a:t>11</a:t>
            </a:fld>
            <a:endParaRPr lang="en-US"/>
          </a:p>
        </p:txBody>
      </p:sp>
      <p:sp>
        <p:nvSpPr>
          <p:cNvPr id="6" name="Textfeld 5"/>
          <p:cNvSpPr txBox="1"/>
          <p:nvPr/>
        </p:nvSpPr>
        <p:spPr>
          <a:xfrm>
            <a:off x="5257800" y="6101991"/>
            <a:ext cx="3200400" cy="338554"/>
          </a:xfrm>
          <a:prstGeom prst="rect">
            <a:avLst/>
          </a:prstGeom>
          <a:noFill/>
        </p:spPr>
        <p:txBody>
          <a:bodyPr wrap="square" rtlCol="0">
            <a:spAutoFit/>
          </a:bodyPr>
          <a:lstStyle/>
          <a:p>
            <a:pPr algn="r"/>
            <a:r>
              <a:rPr lang="de-DE" sz="1600" dirty="0" smtClean="0"/>
              <a:t>*)</a:t>
            </a:r>
            <a:r>
              <a:rPr lang="de-DE" sz="1600" dirty="0" err="1" smtClean="0"/>
              <a:t>Fulfilment</a:t>
            </a:r>
            <a:r>
              <a:rPr lang="de-DE" sz="1600" dirty="0" smtClean="0"/>
              <a:t> </a:t>
            </a:r>
            <a:r>
              <a:rPr lang="de-DE" sz="1600" dirty="0" err="1" smtClean="0"/>
              <a:t>estimated</a:t>
            </a:r>
            <a:endParaRPr lang="de-DE" sz="1600" dirty="0"/>
          </a:p>
        </p:txBody>
      </p:sp>
      <p:sp>
        <p:nvSpPr>
          <p:cNvPr id="8" name="Textfeld 7"/>
          <p:cNvSpPr txBox="1"/>
          <p:nvPr/>
        </p:nvSpPr>
        <p:spPr>
          <a:xfrm>
            <a:off x="762000" y="152400"/>
            <a:ext cx="7543800" cy="954107"/>
          </a:xfrm>
          <a:prstGeom prst="rect">
            <a:avLst/>
          </a:prstGeom>
          <a:noFill/>
        </p:spPr>
        <p:txBody>
          <a:bodyPr wrap="square" rtlCol="0">
            <a:spAutoFit/>
          </a:bodyPr>
          <a:lstStyle/>
          <a:p>
            <a:pPr algn="ctr"/>
            <a:r>
              <a:rPr lang="de-DE" sz="2800" b="1" dirty="0" err="1" smtClean="0"/>
              <a:t>Quotas</a:t>
            </a:r>
            <a:r>
              <a:rPr lang="de-DE" sz="2800" b="1" dirty="0" smtClean="0"/>
              <a:t> </a:t>
            </a:r>
            <a:r>
              <a:rPr lang="de-DE" sz="2800" b="1" dirty="0" err="1" smtClean="0"/>
              <a:t>and</a:t>
            </a:r>
            <a:r>
              <a:rPr lang="de-DE" sz="2800" b="1" dirty="0" smtClean="0"/>
              <a:t> Milk </a:t>
            </a:r>
            <a:r>
              <a:rPr lang="de-DE" sz="2800" b="1" dirty="0" err="1" smtClean="0"/>
              <a:t>Deliveries</a:t>
            </a:r>
            <a:r>
              <a:rPr lang="de-DE" sz="2800" b="1" dirty="0" smtClean="0"/>
              <a:t>: </a:t>
            </a:r>
            <a:r>
              <a:rPr lang="de-DE" sz="2800" b="1" i="1" dirty="0" err="1" smtClean="0"/>
              <a:t>Preparation</a:t>
            </a:r>
            <a:r>
              <a:rPr lang="de-DE" sz="2800" b="1" i="1" dirty="0" smtClean="0"/>
              <a:t> </a:t>
            </a:r>
            <a:r>
              <a:rPr lang="de-DE" sz="2800" b="1" i="1" dirty="0" err="1" smtClean="0"/>
              <a:t>for</a:t>
            </a:r>
            <a:r>
              <a:rPr lang="de-DE" sz="2800" b="1" i="1" dirty="0" smtClean="0"/>
              <a:t>    „Soft </a:t>
            </a:r>
            <a:r>
              <a:rPr lang="de-DE" sz="2800" b="1" i="1" dirty="0" err="1" smtClean="0"/>
              <a:t>Landing</a:t>
            </a:r>
            <a:r>
              <a:rPr lang="de-DE" sz="2800" b="1" i="1" dirty="0" smtClean="0"/>
              <a:t>“</a:t>
            </a:r>
            <a:endParaRPr lang="de-DE" sz="2800" b="1" i="1" dirty="0"/>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25" y="1142999"/>
            <a:ext cx="8298075" cy="495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65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r>
              <a:rPr lang="en-US" dirty="0" smtClean="0"/>
              <a:t>12</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596900"/>
            <a:ext cx="9156700"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Markets</a:t>
            </a:r>
            <a:r>
              <a:rPr lang="de-DE" dirty="0" smtClean="0"/>
              <a:t> </a:t>
            </a:r>
            <a:r>
              <a:rPr lang="de-DE" dirty="0"/>
              <a:t>2014/15</a:t>
            </a:r>
          </a:p>
        </p:txBody>
      </p:sp>
      <p:sp>
        <p:nvSpPr>
          <p:cNvPr id="3" name="Inhaltsplatzhalter 2"/>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de-DE" b="1" dirty="0" err="1" smtClean="0">
                <a:solidFill>
                  <a:schemeClr val="tx1">
                    <a:lumMod val="65000"/>
                    <a:lumOff val="35000"/>
                  </a:schemeClr>
                </a:solidFill>
              </a:rPr>
              <a:t>Domestic</a:t>
            </a:r>
            <a:r>
              <a:rPr lang="de-DE" b="1" dirty="0" smtClean="0">
                <a:solidFill>
                  <a:schemeClr val="tx1">
                    <a:lumMod val="65000"/>
                    <a:lumOff val="35000"/>
                  </a:schemeClr>
                </a:solidFill>
              </a:rPr>
              <a:t> </a:t>
            </a:r>
            <a:r>
              <a:rPr lang="de-DE" b="1" dirty="0" err="1" smtClean="0">
                <a:solidFill>
                  <a:schemeClr val="tx1">
                    <a:lumMod val="65000"/>
                    <a:lumOff val="35000"/>
                  </a:schemeClr>
                </a:solidFill>
              </a:rPr>
              <a:t>demand</a:t>
            </a:r>
            <a:r>
              <a:rPr lang="de-DE" b="1" dirty="0" smtClean="0">
                <a:solidFill>
                  <a:schemeClr val="tx1">
                    <a:lumMod val="65000"/>
                    <a:lumOff val="35000"/>
                  </a:schemeClr>
                </a:solidFill>
              </a:rPr>
              <a:t> in EU </a:t>
            </a:r>
            <a:r>
              <a:rPr lang="de-DE" b="1" dirty="0" err="1" smtClean="0">
                <a:solidFill>
                  <a:schemeClr val="tx1">
                    <a:lumMod val="65000"/>
                    <a:lumOff val="35000"/>
                  </a:schemeClr>
                </a:solidFill>
              </a:rPr>
              <a:t>only</a:t>
            </a:r>
            <a:r>
              <a:rPr lang="de-DE" b="1" dirty="0" smtClean="0">
                <a:solidFill>
                  <a:schemeClr val="tx1">
                    <a:lumMod val="65000"/>
                    <a:lumOff val="35000"/>
                  </a:schemeClr>
                </a:solidFill>
              </a:rPr>
              <a:t> </a:t>
            </a:r>
            <a:r>
              <a:rPr lang="de-DE" b="1" dirty="0" err="1" smtClean="0">
                <a:solidFill>
                  <a:schemeClr val="tx1">
                    <a:lumMod val="65000"/>
                    <a:lumOff val="35000"/>
                  </a:schemeClr>
                </a:solidFill>
              </a:rPr>
              <a:t>slowly</a:t>
            </a:r>
            <a:r>
              <a:rPr lang="de-DE" b="1" dirty="0" smtClean="0">
                <a:solidFill>
                  <a:schemeClr val="tx1">
                    <a:lumMod val="65000"/>
                    <a:lumOff val="35000"/>
                  </a:schemeClr>
                </a:solidFill>
              </a:rPr>
              <a:t> </a:t>
            </a:r>
            <a:r>
              <a:rPr lang="de-DE" b="1" dirty="0" err="1" smtClean="0">
                <a:solidFill>
                  <a:schemeClr val="tx1">
                    <a:lumMod val="65000"/>
                    <a:lumOff val="35000"/>
                  </a:schemeClr>
                </a:solidFill>
              </a:rPr>
              <a:t>growing</a:t>
            </a:r>
            <a:endParaRPr lang="de-DE" b="1" dirty="0" smtClean="0">
              <a:solidFill>
                <a:schemeClr val="tx1">
                  <a:lumMod val="65000"/>
                  <a:lumOff val="35000"/>
                </a:schemeClr>
              </a:solidFill>
            </a:endParaRPr>
          </a:p>
          <a:p>
            <a:pPr marL="457200" indent="-457200">
              <a:buFont typeface="Arial" panose="020B0604020202020204" pitchFamily="34" charset="0"/>
              <a:buChar char="•"/>
            </a:pPr>
            <a:endParaRPr lang="de-DE" b="1" dirty="0">
              <a:solidFill>
                <a:schemeClr val="tx1">
                  <a:lumMod val="65000"/>
                  <a:lumOff val="35000"/>
                </a:schemeClr>
              </a:solidFill>
            </a:endParaRPr>
          </a:p>
          <a:p>
            <a:pPr marL="457200" indent="-457200">
              <a:buFont typeface="Arial" panose="020B0604020202020204" pitchFamily="34" charset="0"/>
              <a:buChar char="•"/>
            </a:pPr>
            <a:r>
              <a:rPr lang="de-DE" b="1" dirty="0" smtClean="0">
                <a:solidFill>
                  <a:schemeClr val="tx1">
                    <a:lumMod val="65000"/>
                    <a:lumOff val="35000"/>
                  </a:schemeClr>
                </a:solidFill>
              </a:rPr>
              <a:t>EU </a:t>
            </a:r>
            <a:r>
              <a:rPr lang="de-DE" b="1" dirty="0" err="1" smtClean="0">
                <a:solidFill>
                  <a:schemeClr val="tx1">
                    <a:lumMod val="65000"/>
                    <a:lumOff val="35000"/>
                  </a:schemeClr>
                </a:solidFill>
              </a:rPr>
              <a:t>and</a:t>
            </a:r>
            <a:r>
              <a:rPr lang="de-DE" b="1" dirty="0" smtClean="0">
                <a:solidFill>
                  <a:schemeClr val="tx1">
                    <a:lumMod val="65000"/>
                    <a:lumOff val="35000"/>
                  </a:schemeClr>
                </a:solidFill>
              </a:rPr>
              <a:t> World </a:t>
            </a:r>
            <a:r>
              <a:rPr lang="de-DE" b="1" dirty="0" err="1" smtClean="0">
                <a:solidFill>
                  <a:schemeClr val="tx1">
                    <a:lumMod val="65000"/>
                    <a:lumOff val="35000"/>
                  </a:schemeClr>
                </a:solidFill>
              </a:rPr>
              <a:t>production</a:t>
            </a:r>
            <a:r>
              <a:rPr lang="de-DE" b="1" dirty="0" smtClean="0">
                <a:solidFill>
                  <a:schemeClr val="tx1">
                    <a:lumMod val="65000"/>
                    <a:lumOff val="35000"/>
                  </a:schemeClr>
                </a:solidFill>
              </a:rPr>
              <a:t> </a:t>
            </a:r>
            <a:r>
              <a:rPr lang="de-DE" b="1" dirty="0" err="1" smtClean="0">
                <a:solidFill>
                  <a:schemeClr val="tx1">
                    <a:lumMod val="65000"/>
                    <a:lumOff val="35000"/>
                  </a:schemeClr>
                </a:solidFill>
              </a:rPr>
              <a:t>growing</a:t>
            </a:r>
            <a:r>
              <a:rPr lang="de-DE" b="1" dirty="0" smtClean="0">
                <a:solidFill>
                  <a:schemeClr val="tx1">
                    <a:lumMod val="65000"/>
                    <a:lumOff val="35000"/>
                  </a:schemeClr>
                </a:solidFill>
              </a:rPr>
              <a:t> </a:t>
            </a:r>
            <a:r>
              <a:rPr lang="de-DE" b="1" dirty="0" err="1" smtClean="0">
                <a:solidFill>
                  <a:schemeClr val="tx1">
                    <a:lumMod val="65000"/>
                    <a:lumOff val="35000"/>
                  </a:schemeClr>
                </a:solidFill>
              </a:rPr>
              <a:t>faster</a:t>
            </a:r>
            <a:r>
              <a:rPr lang="de-DE" b="1" dirty="0" smtClean="0">
                <a:solidFill>
                  <a:schemeClr val="tx1">
                    <a:lumMod val="65000"/>
                    <a:lumOff val="35000"/>
                  </a:schemeClr>
                </a:solidFill>
              </a:rPr>
              <a:t> </a:t>
            </a:r>
            <a:endParaRPr lang="de-DE" b="1" dirty="0">
              <a:solidFill>
                <a:schemeClr val="tx1">
                  <a:lumMod val="65000"/>
                  <a:lumOff val="35000"/>
                </a:schemeClr>
              </a:solidFill>
            </a:endParaRPr>
          </a:p>
          <a:p>
            <a:pPr marL="457200" indent="-457200">
              <a:buFont typeface="Arial" panose="020B0604020202020204" pitchFamily="34" charset="0"/>
              <a:buChar char="•"/>
            </a:pPr>
            <a:endParaRPr lang="de-DE" b="1" dirty="0" smtClean="0">
              <a:solidFill>
                <a:schemeClr val="tx1">
                  <a:lumMod val="65000"/>
                  <a:lumOff val="35000"/>
                </a:schemeClr>
              </a:solidFill>
            </a:endParaRPr>
          </a:p>
          <a:p>
            <a:pPr marL="457200" indent="-457200">
              <a:buFont typeface="Arial" panose="020B0604020202020204" pitchFamily="34" charset="0"/>
              <a:buChar char="•"/>
            </a:pPr>
            <a:r>
              <a:rPr lang="de-DE" b="1" dirty="0" smtClean="0">
                <a:solidFill>
                  <a:schemeClr val="tx1">
                    <a:lumMod val="65000"/>
                    <a:lumOff val="35000"/>
                  </a:schemeClr>
                </a:solidFill>
              </a:rPr>
              <a:t>The </a:t>
            </a:r>
            <a:r>
              <a:rPr lang="de-DE" b="1" dirty="0" err="1" smtClean="0">
                <a:solidFill>
                  <a:schemeClr val="tx1">
                    <a:lumMod val="65000"/>
                    <a:lumOff val="35000"/>
                  </a:schemeClr>
                </a:solidFill>
              </a:rPr>
              <a:t>first</a:t>
            </a:r>
            <a:r>
              <a:rPr lang="de-DE" b="1" dirty="0" smtClean="0">
                <a:solidFill>
                  <a:schemeClr val="tx1">
                    <a:lumMod val="65000"/>
                    <a:lumOff val="35000"/>
                  </a:schemeClr>
                </a:solidFill>
              </a:rPr>
              <a:t> time </a:t>
            </a:r>
            <a:r>
              <a:rPr lang="de-DE" b="1" dirty="0" err="1" smtClean="0">
                <a:solidFill>
                  <a:schemeClr val="tx1">
                    <a:lumMod val="65000"/>
                    <a:lumOff val="35000"/>
                  </a:schemeClr>
                </a:solidFill>
              </a:rPr>
              <a:t>since</a:t>
            </a:r>
            <a:r>
              <a:rPr lang="de-DE" b="1" dirty="0" smtClean="0">
                <a:solidFill>
                  <a:schemeClr val="tx1">
                    <a:lumMod val="65000"/>
                    <a:lumOff val="35000"/>
                  </a:schemeClr>
                </a:solidFill>
              </a:rPr>
              <a:t> </a:t>
            </a:r>
            <a:r>
              <a:rPr lang="de-DE" b="1" dirty="0" err="1" smtClean="0">
                <a:solidFill>
                  <a:schemeClr val="tx1">
                    <a:lumMod val="65000"/>
                    <a:lumOff val="35000"/>
                  </a:schemeClr>
                </a:solidFill>
              </a:rPr>
              <a:t>two</a:t>
            </a:r>
            <a:r>
              <a:rPr lang="de-DE" b="1" dirty="0" smtClean="0">
                <a:solidFill>
                  <a:schemeClr val="tx1">
                    <a:lumMod val="65000"/>
                    <a:lumOff val="35000"/>
                  </a:schemeClr>
                </a:solidFill>
              </a:rPr>
              <a:t> </a:t>
            </a:r>
            <a:r>
              <a:rPr lang="de-DE" b="1" dirty="0" err="1" smtClean="0">
                <a:solidFill>
                  <a:schemeClr val="tx1">
                    <a:lumMod val="65000"/>
                    <a:lumOff val="35000"/>
                  </a:schemeClr>
                </a:solidFill>
              </a:rPr>
              <a:t>years</a:t>
            </a:r>
            <a:r>
              <a:rPr lang="de-DE" b="1" dirty="0" smtClean="0">
                <a:solidFill>
                  <a:schemeClr val="tx1">
                    <a:lumMod val="65000"/>
                    <a:lumOff val="35000"/>
                  </a:schemeClr>
                </a:solidFill>
              </a:rPr>
              <a:t> </a:t>
            </a:r>
            <a:r>
              <a:rPr lang="de-DE" b="1" dirty="0" err="1" smtClean="0">
                <a:solidFill>
                  <a:schemeClr val="tx1">
                    <a:lumMod val="65000"/>
                    <a:lumOff val="35000"/>
                  </a:schemeClr>
                </a:solidFill>
              </a:rPr>
              <a:t>growing</a:t>
            </a:r>
            <a:r>
              <a:rPr lang="de-DE" b="1" dirty="0" smtClean="0">
                <a:solidFill>
                  <a:schemeClr val="tx1">
                    <a:lumMod val="65000"/>
                    <a:lumOff val="35000"/>
                  </a:schemeClr>
                </a:solidFill>
              </a:rPr>
              <a:t> </a:t>
            </a:r>
            <a:r>
              <a:rPr lang="de-DE" b="1" dirty="0" err="1" smtClean="0">
                <a:solidFill>
                  <a:schemeClr val="tx1">
                    <a:lumMod val="65000"/>
                    <a:lumOff val="35000"/>
                  </a:schemeClr>
                </a:solidFill>
              </a:rPr>
              <a:t>production</a:t>
            </a:r>
            <a:r>
              <a:rPr lang="de-DE" b="1" dirty="0" smtClean="0">
                <a:solidFill>
                  <a:schemeClr val="tx1">
                    <a:lumMod val="65000"/>
                    <a:lumOff val="35000"/>
                  </a:schemeClr>
                </a:solidFill>
              </a:rPr>
              <a:t> </a:t>
            </a:r>
            <a:r>
              <a:rPr lang="de-DE" b="1" dirty="0" err="1" smtClean="0">
                <a:solidFill>
                  <a:schemeClr val="tx1">
                    <a:lumMod val="65000"/>
                    <a:lumOff val="35000"/>
                  </a:schemeClr>
                </a:solidFill>
              </a:rPr>
              <a:t>might</a:t>
            </a:r>
            <a:r>
              <a:rPr lang="de-DE" b="1" dirty="0" smtClean="0">
                <a:solidFill>
                  <a:schemeClr val="tx1">
                    <a:lumMod val="65000"/>
                    <a:lumOff val="35000"/>
                  </a:schemeClr>
                </a:solidFill>
              </a:rPr>
              <a:t> </a:t>
            </a:r>
            <a:r>
              <a:rPr lang="de-DE" b="1" dirty="0" err="1" smtClean="0">
                <a:solidFill>
                  <a:schemeClr val="tx1">
                    <a:lumMod val="65000"/>
                    <a:lumOff val="35000"/>
                  </a:schemeClr>
                </a:solidFill>
              </a:rPr>
              <a:t>keep</a:t>
            </a:r>
            <a:r>
              <a:rPr lang="de-DE" b="1" dirty="0" smtClean="0">
                <a:solidFill>
                  <a:schemeClr val="tx1">
                    <a:lumMod val="65000"/>
                    <a:lumOff val="35000"/>
                  </a:schemeClr>
                </a:solidFill>
              </a:rPr>
              <a:t> </a:t>
            </a:r>
            <a:r>
              <a:rPr lang="de-DE" b="1" dirty="0" err="1" smtClean="0">
                <a:solidFill>
                  <a:schemeClr val="tx1">
                    <a:lumMod val="65000"/>
                    <a:lumOff val="35000"/>
                  </a:schemeClr>
                </a:solidFill>
              </a:rPr>
              <a:t>pace</a:t>
            </a:r>
            <a:r>
              <a:rPr lang="de-DE" b="1" dirty="0" smtClean="0">
                <a:solidFill>
                  <a:schemeClr val="tx1">
                    <a:lumMod val="65000"/>
                    <a:lumOff val="35000"/>
                  </a:schemeClr>
                </a:solidFill>
              </a:rPr>
              <a:t> </a:t>
            </a:r>
            <a:r>
              <a:rPr lang="de-DE" b="1" dirty="0" err="1" smtClean="0">
                <a:solidFill>
                  <a:schemeClr val="tx1">
                    <a:lumMod val="65000"/>
                    <a:lumOff val="35000"/>
                  </a:schemeClr>
                </a:solidFill>
              </a:rPr>
              <a:t>with</a:t>
            </a:r>
            <a:r>
              <a:rPr lang="de-DE" b="1" dirty="0" smtClean="0">
                <a:solidFill>
                  <a:schemeClr val="tx1">
                    <a:lumMod val="65000"/>
                    <a:lumOff val="35000"/>
                  </a:schemeClr>
                </a:solidFill>
              </a:rPr>
              <a:t> </a:t>
            </a:r>
            <a:r>
              <a:rPr lang="de-DE" b="1" dirty="0" err="1" smtClean="0">
                <a:solidFill>
                  <a:schemeClr val="tx1">
                    <a:lumMod val="65000"/>
                    <a:lumOff val="35000"/>
                  </a:schemeClr>
                </a:solidFill>
              </a:rPr>
              <a:t>demand</a:t>
            </a:r>
            <a:r>
              <a:rPr lang="de-DE" b="1" dirty="0" smtClean="0">
                <a:solidFill>
                  <a:schemeClr val="tx1">
                    <a:lumMod val="65000"/>
                    <a:lumOff val="35000"/>
                  </a:schemeClr>
                </a:solidFill>
              </a:rPr>
              <a:t>.</a:t>
            </a:r>
            <a:endParaRPr lang="de-DE" b="1" dirty="0">
              <a:solidFill>
                <a:schemeClr val="tx1">
                  <a:lumMod val="65000"/>
                  <a:lumOff val="35000"/>
                </a:schemeClr>
              </a:solidFill>
            </a:endParaRPr>
          </a:p>
          <a:p>
            <a:pPr marL="457200" indent="-457200">
              <a:buFont typeface="Arial" panose="020B0604020202020204" pitchFamily="34" charset="0"/>
              <a:buChar char="•"/>
            </a:pPr>
            <a:endParaRPr lang="de-DE" b="1" i="1" dirty="0" smtClean="0">
              <a:solidFill>
                <a:schemeClr val="tx1">
                  <a:lumMod val="65000"/>
                  <a:lumOff val="35000"/>
                </a:schemeClr>
              </a:solidFill>
            </a:endParaRPr>
          </a:p>
          <a:p>
            <a:pPr marL="457200" indent="-457200">
              <a:buFont typeface="Arial" panose="020B0604020202020204" pitchFamily="34" charset="0"/>
              <a:buChar char="•"/>
            </a:pPr>
            <a:r>
              <a:rPr lang="de-DE" b="1" dirty="0" smtClean="0">
                <a:solidFill>
                  <a:schemeClr val="tx1">
                    <a:lumMod val="65000"/>
                    <a:lumOff val="35000"/>
                  </a:schemeClr>
                </a:solidFill>
              </a:rPr>
              <a:t>Prices </a:t>
            </a:r>
            <a:r>
              <a:rPr lang="de-DE" b="1" dirty="0" err="1" smtClean="0">
                <a:solidFill>
                  <a:schemeClr val="tx1">
                    <a:lumMod val="65000"/>
                    <a:lumOff val="35000"/>
                  </a:schemeClr>
                </a:solidFill>
              </a:rPr>
              <a:t>are</a:t>
            </a:r>
            <a:r>
              <a:rPr lang="de-DE" b="1" dirty="0" smtClean="0">
                <a:solidFill>
                  <a:schemeClr val="tx1">
                    <a:lumMod val="65000"/>
                    <a:lumOff val="35000"/>
                  </a:schemeClr>
                </a:solidFill>
              </a:rPr>
              <a:t> </a:t>
            </a:r>
            <a:r>
              <a:rPr lang="de-DE" b="1" dirty="0" err="1" smtClean="0">
                <a:solidFill>
                  <a:schemeClr val="tx1">
                    <a:lumMod val="65000"/>
                    <a:lumOff val="35000"/>
                  </a:schemeClr>
                </a:solidFill>
              </a:rPr>
              <a:t>likely</a:t>
            </a:r>
            <a:r>
              <a:rPr lang="de-DE" b="1" dirty="0" smtClean="0">
                <a:solidFill>
                  <a:schemeClr val="tx1">
                    <a:lumMod val="65000"/>
                    <a:lumOff val="35000"/>
                  </a:schemeClr>
                </a:solidFill>
              </a:rPr>
              <a:t> </a:t>
            </a:r>
            <a:r>
              <a:rPr lang="de-DE" b="1" dirty="0" err="1" smtClean="0">
                <a:solidFill>
                  <a:schemeClr val="tx1">
                    <a:lumMod val="65000"/>
                    <a:lumOff val="35000"/>
                  </a:schemeClr>
                </a:solidFill>
              </a:rPr>
              <a:t>to</a:t>
            </a:r>
            <a:r>
              <a:rPr lang="de-DE" b="1" dirty="0" smtClean="0">
                <a:solidFill>
                  <a:schemeClr val="tx1">
                    <a:lumMod val="65000"/>
                    <a:lumOff val="35000"/>
                  </a:schemeClr>
                </a:solidFill>
              </a:rPr>
              <a:t> </a:t>
            </a:r>
            <a:r>
              <a:rPr lang="de-DE" b="1" dirty="0" err="1" smtClean="0">
                <a:solidFill>
                  <a:schemeClr val="tx1">
                    <a:lumMod val="65000"/>
                    <a:lumOff val="35000"/>
                  </a:schemeClr>
                </a:solidFill>
              </a:rPr>
              <a:t>stay</a:t>
            </a:r>
            <a:r>
              <a:rPr lang="de-DE" b="1" dirty="0" smtClean="0">
                <a:solidFill>
                  <a:schemeClr val="tx1">
                    <a:lumMod val="65000"/>
                    <a:lumOff val="35000"/>
                  </a:schemeClr>
                </a:solidFill>
              </a:rPr>
              <a:t> at </a:t>
            </a:r>
            <a:r>
              <a:rPr lang="de-DE" b="1" dirty="0" err="1" smtClean="0">
                <a:solidFill>
                  <a:schemeClr val="tx1">
                    <a:lumMod val="65000"/>
                    <a:lumOff val="35000"/>
                  </a:schemeClr>
                </a:solidFill>
              </a:rPr>
              <a:t>the</a:t>
            </a:r>
            <a:r>
              <a:rPr lang="de-DE" b="1" dirty="0" smtClean="0">
                <a:solidFill>
                  <a:schemeClr val="tx1">
                    <a:lumMod val="65000"/>
                    <a:lumOff val="35000"/>
                  </a:schemeClr>
                </a:solidFill>
              </a:rPr>
              <a:t> </a:t>
            </a:r>
            <a:r>
              <a:rPr lang="de-DE" b="1" dirty="0" err="1" smtClean="0">
                <a:solidFill>
                  <a:schemeClr val="tx1">
                    <a:lumMod val="65000"/>
                    <a:lumOff val="35000"/>
                  </a:schemeClr>
                </a:solidFill>
              </a:rPr>
              <a:t>recently</a:t>
            </a:r>
            <a:r>
              <a:rPr lang="de-DE" b="1" dirty="0" smtClean="0">
                <a:solidFill>
                  <a:schemeClr val="tx1">
                    <a:lumMod val="65000"/>
                    <a:lumOff val="35000"/>
                  </a:schemeClr>
                </a:solidFill>
              </a:rPr>
              <a:t> </a:t>
            </a:r>
            <a:r>
              <a:rPr lang="de-DE" b="1" dirty="0" err="1" smtClean="0">
                <a:solidFill>
                  <a:schemeClr val="tx1">
                    <a:lumMod val="65000"/>
                    <a:lumOff val="35000"/>
                  </a:schemeClr>
                </a:solidFill>
              </a:rPr>
              <a:t>reduced</a:t>
            </a:r>
            <a:r>
              <a:rPr lang="de-DE" b="1" dirty="0" smtClean="0">
                <a:solidFill>
                  <a:schemeClr val="tx1">
                    <a:lumMod val="65000"/>
                    <a:lumOff val="35000"/>
                  </a:schemeClr>
                </a:solidFill>
              </a:rPr>
              <a:t> </a:t>
            </a:r>
            <a:r>
              <a:rPr lang="de-DE" b="1" dirty="0" err="1" smtClean="0">
                <a:solidFill>
                  <a:schemeClr val="tx1">
                    <a:lumMod val="65000"/>
                    <a:lumOff val="35000"/>
                  </a:schemeClr>
                </a:solidFill>
              </a:rPr>
              <a:t>levels</a:t>
            </a:r>
            <a:endParaRPr lang="de-DE" b="1" dirty="0" smtClean="0">
              <a:solidFill>
                <a:schemeClr val="tx1">
                  <a:lumMod val="65000"/>
                  <a:lumOff val="35000"/>
                </a:schemeClr>
              </a:solidFill>
            </a:endParaRPr>
          </a:p>
          <a:p>
            <a:pPr marL="457200" indent="-457200">
              <a:buFont typeface="Arial" panose="020B0604020202020204" pitchFamily="34" charset="0"/>
              <a:buChar char="•"/>
            </a:pPr>
            <a:endParaRPr lang="de-DE" b="1" dirty="0">
              <a:solidFill>
                <a:schemeClr val="tx1">
                  <a:lumMod val="65000"/>
                  <a:lumOff val="35000"/>
                </a:schemeClr>
              </a:solidFill>
            </a:endParaRPr>
          </a:p>
          <a:p>
            <a:pPr marL="457200" indent="-457200">
              <a:buFont typeface="Arial" panose="020B0604020202020204" pitchFamily="34" charset="0"/>
              <a:buChar char="•"/>
            </a:pPr>
            <a:r>
              <a:rPr lang="de-DE" b="1" dirty="0" smtClean="0">
                <a:solidFill>
                  <a:schemeClr val="tx1">
                    <a:lumMod val="65000"/>
                    <a:lumOff val="35000"/>
                  </a:schemeClr>
                </a:solidFill>
              </a:rPr>
              <a:t>Stocks </a:t>
            </a:r>
            <a:r>
              <a:rPr lang="de-DE" b="1" dirty="0" err="1" smtClean="0">
                <a:solidFill>
                  <a:schemeClr val="tx1">
                    <a:lumMod val="65000"/>
                    <a:lumOff val="35000"/>
                  </a:schemeClr>
                </a:solidFill>
              </a:rPr>
              <a:t>might</a:t>
            </a:r>
            <a:r>
              <a:rPr lang="de-DE" b="1" dirty="0" smtClean="0">
                <a:solidFill>
                  <a:schemeClr val="tx1">
                    <a:lumMod val="65000"/>
                    <a:lumOff val="35000"/>
                  </a:schemeClr>
                </a:solidFill>
              </a:rPr>
              <a:t> </a:t>
            </a:r>
            <a:r>
              <a:rPr lang="de-DE" b="1" dirty="0" err="1" smtClean="0">
                <a:solidFill>
                  <a:schemeClr val="tx1">
                    <a:lumMod val="65000"/>
                    <a:lumOff val="35000"/>
                  </a:schemeClr>
                </a:solidFill>
              </a:rPr>
              <a:t>recover</a:t>
            </a:r>
            <a:r>
              <a:rPr lang="de-DE" b="1" dirty="0" smtClean="0">
                <a:solidFill>
                  <a:schemeClr val="tx1">
                    <a:lumMod val="65000"/>
                    <a:lumOff val="35000"/>
                  </a:schemeClr>
                </a:solidFill>
              </a:rPr>
              <a:t> </a:t>
            </a:r>
            <a:r>
              <a:rPr lang="de-DE" b="1" dirty="0" err="1" smtClean="0">
                <a:solidFill>
                  <a:schemeClr val="tx1">
                    <a:lumMod val="65000"/>
                    <a:lumOff val="35000"/>
                  </a:schemeClr>
                </a:solidFill>
              </a:rPr>
              <a:t>to</a:t>
            </a:r>
            <a:r>
              <a:rPr lang="de-DE" b="1" dirty="0" smtClean="0">
                <a:solidFill>
                  <a:schemeClr val="tx1">
                    <a:lumMod val="65000"/>
                    <a:lumOff val="35000"/>
                  </a:schemeClr>
                </a:solidFill>
              </a:rPr>
              <a:t> </a:t>
            </a:r>
            <a:r>
              <a:rPr lang="de-DE" b="1" dirty="0" err="1" smtClean="0">
                <a:solidFill>
                  <a:schemeClr val="tx1">
                    <a:lumMod val="65000"/>
                    <a:lumOff val="35000"/>
                  </a:schemeClr>
                </a:solidFill>
              </a:rPr>
              <a:t>what</a:t>
            </a:r>
            <a:r>
              <a:rPr lang="de-DE" b="1" dirty="0" smtClean="0">
                <a:solidFill>
                  <a:schemeClr val="tx1">
                    <a:lumMod val="65000"/>
                    <a:lumOff val="35000"/>
                  </a:schemeClr>
                </a:solidFill>
              </a:rPr>
              <a:t> </a:t>
            </a:r>
            <a:r>
              <a:rPr lang="de-DE" b="1" dirty="0" err="1" smtClean="0">
                <a:solidFill>
                  <a:schemeClr val="tx1">
                    <a:lumMod val="65000"/>
                    <a:lumOff val="35000"/>
                  </a:schemeClr>
                </a:solidFill>
              </a:rPr>
              <a:t>is</a:t>
            </a:r>
            <a:r>
              <a:rPr lang="de-DE" b="1" dirty="0" smtClean="0">
                <a:solidFill>
                  <a:schemeClr val="tx1">
                    <a:lumMod val="65000"/>
                    <a:lumOff val="35000"/>
                  </a:schemeClr>
                </a:solidFill>
              </a:rPr>
              <a:t> </a:t>
            </a:r>
            <a:r>
              <a:rPr lang="de-DE" b="1" dirty="0" err="1" smtClean="0">
                <a:solidFill>
                  <a:schemeClr val="tx1">
                    <a:lumMod val="65000"/>
                    <a:lumOff val="35000"/>
                  </a:schemeClr>
                </a:solidFill>
              </a:rPr>
              <a:t>rehgarded</a:t>
            </a:r>
            <a:r>
              <a:rPr lang="de-DE" b="1" dirty="0" smtClean="0">
                <a:solidFill>
                  <a:schemeClr val="tx1">
                    <a:lumMod val="65000"/>
                    <a:lumOff val="35000"/>
                  </a:schemeClr>
                </a:solidFill>
              </a:rPr>
              <a:t> </a:t>
            </a:r>
            <a:r>
              <a:rPr lang="de-DE" b="1" dirty="0" err="1" smtClean="0">
                <a:solidFill>
                  <a:schemeClr val="tx1">
                    <a:lumMod val="65000"/>
                    <a:lumOff val="35000"/>
                  </a:schemeClr>
                </a:solidFill>
              </a:rPr>
              <a:t>as</a:t>
            </a:r>
            <a:r>
              <a:rPr lang="de-DE" b="1" dirty="0" smtClean="0">
                <a:solidFill>
                  <a:schemeClr val="tx1">
                    <a:lumMod val="65000"/>
                    <a:lumOff val="35000"/>
                  </a:schemeClr>
                </a:solidFill>
              </a:rPr>
              <a:t> </a:t>
            </a:r>
            <a:r>
              <a:rPr lang="de-DE" b="1" dirty="0" err="1" smtClean="0">
                <a:solidFill>
                  <a:schemeClr val="tx1">
                    <a:lumMod val="65000"/>
                    <a:lumOff val="35000"/>
                  </a:schemeClr>
                </a:solidFill>
              </a:rPr>
              <a:t>to</a:t>
            </a:r>
            <a:r>
              <a:rPr lang="de-DE" b="1" dirty="0" smtClean="0">
                <a:solidFill>
                  <a:schemeClr val="tx1">
                    <a:lumMod val="65000"/>
                    <a:lumOff val="35000"/>
                  </a:schemeClr>
                </a:solidFill>
              </a:rPr>
              <a:t> </a:t>
            </a:r>
            <a:r>
              <a:rPr lang="de-DE" b="1" dirty="0" err="1" smtClean="0">
                <a:solidFill>
                  <a:schemeClr val="tx1">
                    <a:lumMod val="65000"/>
                    <a:lumOff val="35000"/>
                  </a:schemeClr>
                </a:solidFill>
              </a:rPr>
              <a:t>be</a:t>
            </a:r>
            <a:r>
              <a:rPr lang="de-DE" b="1" dirty="0" smtClean="0">
                <a:solidFill>
                  <a:schemeClr val="tx1">
                    <a:lumMod val="65000"/>
                    <a:lumOff val="35000"/>
                  </a:schemeClr>
                </a:solidFill>
              </a:rPr>
              <a:t> „normal“ after </a:t>
            </a:r>
            <a:r>
              <a:rPr lang="de-DE" b="1" dirty="0" err="1" smtClean="0">
                <a:solidFill>
                  <a:schemeClr val="tx1">
                    <a:lumMod val="65000"/>
                    <a:lumOff val="35000"/>
                  </a:schemeClr>
                </a:solidFill>
              </a:rPr>
              <a:t>they</a:t>
            </a:r>
            <a:r>
              <a:rPr lang="de-DE" b="1" dirty="0" smtClean="0">
                <a:solidFill>
                  <a:schemeClr val="tx1">
                    <a:lumMod val="65000"/>
                    <a:lumOff val="35000"/>
                  </a:schemeClr>
                </a:solidFill>
              </a:rPr>
              <a:t> </a:t>
            </a:r>
            <a:r>
              <a:rPr lang="de-DE" b="1" dirty="0" err="1" smtClean="0">
                <a:solidFill>
                  <a:schemeClr val="tx1">
                    <a:lumMod val="65000"/>
                    <a:lumOff val="35000"/>
                  </a:schemeClr>
                </a:solidFill>
              </a:rPr>
              <a:t>had</a:t>
            </a:r>
            <a:r>
              <a:rPr lang="de-DE" b="1" dirty="0" smtClean="0">
                <a:solidFill>
                  <a:schemeClr val="tx1">
                    <a:lumMod val="65000"/>
                    <a:lumOff val="35000"/>
                  </a:schemeClr>
                </a:solidFill>
              </a:rPr>
              <a:t> </a:t>
            </a:r>
            <a:r>
              <a:rPr lang="de-DE" b="1" dirty="0" err="1" smtClean="0">
                <a:solidFill>
                  <a:schemeClr val="tx1">
                    <a:lumMod val="65000"/>
                    <a:lumOff val="35000"/>
                  </a:schemeClr>
                </a:solidFill>
              </a:rPr>
              <a:t>been</a:t>
            </a:r>
            <a:r>
              <a:rPr lang="de-DE" b="1" dirty="0" smtClean="0">
                <a:solidFill>
                  <a:schemeClr val="tx1">
                    <a:lumMod val="65000"/>
                    <a:lumOff val="35000"/>
                  </a:schemeClr>
                </a:solidFill>
              </a:rPr>
              <a:t> </a:t>
            </a:r>
            <a:r>
              <a:rPr lang="de-DE" b="1" dirty="0" err="1" smtClean="0">
                <a:solidFill>
                  <a:schemeClr val="tx1">
                    <a:lumMod val="65000"/>
                    <a:lumOff val="35000"/>
                  </a:schemeClr>
                </a:solidFill>
              </a:rPr>
              <a:t>run</a:t>
            </a:r>
            <a:r>
              <a:rPr lang="de-DE" b="1" dirty="0" smtClean="0">
                <a:solidFill>
                  <a:schemeClr val="tx1">
                    <a:lumMod val="65000"/>
                    <a:lumOff val="35000"/>
                  </a:schemeClr>
                </a:solidFill>
              </a:rPr>
              <a:t>  </a:t>
            </a:r>
            <a:endParaRPr lang="de-DE" b="1" dirty="0">
              <a:solidFill>
                <a:schemeClr val="tx1">
                  <a:lumMod val="65000"/>
                  <a:lumOff val="35000"/>
                </a:schemeClr>
              </a:solidFill>
            </a:endParaRPr>
          </a:p>
          <a:p>
            <a:pPr marL="457200" indent="-457200">
              <a:buFont typeface="Arial" panose="020B0604020202020204" pitchFamily="34" charset="0"/>
              <a:buChar char="•"/>
            </a:pPr>
            <a:endParaRPr lang="de-DE" b="1" dirty="0">
              <a:solidFill>
                <a:schemeClr val="tx1">
                  <a:lumMod val="65000"/>
                  <a:lumOff val="35000"/>
                </a:schemeClr>
              </a:solidFill>
            </a:endParaRPr>
          </a:p>
        </p:txBody>
      </p:sp>
      <p:sp>
        <p:nvSpPr>
          <p:cNvPr id="4" name="Foliennummernplatzhalter 3"/>
          <p:cNvSpPr>
            <a:spLocks noGrp="1"/>
          </p:cNvSpPr>
          <p:nvPr>
            <p:ph type="sldNum" sz="quarter" idx="4"/>
          </p:nvPr>
        </p:nvSpPr>
        <p:spPr/>
        <p:txBody>
          <a:bodyPr/>
          <a:lstStyle/>
          <a:p>
            <a:r>
              <a:rPr lang="en-US" dirty="0" smtClean="0"/>
              <a:t>13</a:t>
            </a:r>
            <a:endParaRPr lang="en-US" dirty="0"/>
          </a:p>
        </p:txBody>
      </p:sp>
    </p:spTree>
    <p:extLst>
      <p:ext uri="{BB962C8B-B14F-4D97-AF65-F5344CB8AC3E}">
        <p14:creationId xmlns:p14="http://schemas.microsoft.com/office/powerpoint/2010/main" val="140089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2800" dirty="0" smtClean="0">
                <a:solidFill>
                  <a:srgbClr val="0070C0"/>
                </a:solidFill>
                <a:latin typeface="Cambria" panose="02040503050406030204" pitchFamily="18" charset="0"/>
                <a:ea typeface="Cambria Math" panose="02040503050406030204" pitchFamily="18" charset="0"/>
              </a:rPr>
              <a:t>Milk </a:t>
            </a:r>
            <a:r>
              <a:rPr lang="de-DE" sz="2800" dirty="0" err="1" smtClean="0">
                <a:solidFill>
                  <a:srgbClr val="0070C0"/>
                </a:solidFill>
                <a:latin typeface="Cambria" panose="02040503050406030204" pitchFamily="18" charset="0"/>
                <a:ea typeface="Cambria Math" panose="02040503050406030204" pitchFamily="18" charset="0"/>
              </a:rPr>
              <a:t>Deliveries</a:t>
            </a:r>
            <a:r>
              <a:rPr lang="de-DE" sz="2800" dirty="0" smtClean="0">
                <a:solidFill>
                  <a:srgbClr val="0070C0"/>
                </a:solidFill>
                <a:latin typeface="Cambria" panose="02040503050406030204" pitchFamily="18" charset="0"/>
                <a:ea typeface="Cambria Math" panose="02040503050406030204" pitchFamily="18" charset="0"/>
              </a:rPr>
              <a:t> </a:t>
            </a:r>
            <a:r>
              <a:rPr lang="de-DE" sz="2800" dirty="0" err="1" smtClean="0">
                <a:solidFill>
                  <a:srgbClr val="0070C0"/>
                </a:solidFill>
                <a:latin typeface="Cambria" panose="02040503050406030204" pitchFamily="18" charset="0"/>
                <a:ea typeface="Cambria Math" panose="02040503050406030204" pitchFamily="18" charset="0"/>
              </a:rPr>
              <a:t>to</a:t>
            </a:r>
            <a:r>
              <a:rPr lang="de-DE" sz="2800" dirty="0" smtClean="0">
                <a:solidFill>
                  <a:srgbClr val="0070C0"/>
                </a:solidFill>
                <a:latin typeface="Cambria" panose="02040503050406030204" pitchFamily="18" charset="0"/>
                <a:ea typeface="Cambria Math" panose="02040503050406030204" pitchFamily="18" charset="0"/>
              </a:rPr>
              <a:t> EU </a:t>
            </a:r>
            <a:r>
              <a:rPr lang="de-DE" sz="2800" dirty="0" err="1" smtClean="0">
                <a:solidFill>
                  <a:srgbClr val="0070C0"/>
                </a:solidFill>
                <a:latin typeface="Cambria" panose="02040503050406030204" pitchFamily="18" charset="0"/>
                <a:ea typeface="Cambria Math" panose="02040503050406030204" pitchFamily="18" charset="0"/>
              </a:rPr>
              <a:t>Dairies</a:t>
            </a:r>
            <a:r>
              <a:rPr lang="de-DE" sz="2800" dirty="0" smtClean="0">
                <a:solidFill>
                  <a:srgbClr val="0070C0"/>
                </a:solidFill>
                <a:latin typeface="Cambria" panose="02040503050406030204" pitchFamily="18" charset="0"/>
                <a:ea typeface="Cambria Math" panose="02040503050406030204" pitchFamily="18" charset="0"/>
              </a:rPr>
              <a:t> </a:t>
            </a:r>
            <a:r>
              <a:rPr lang="de-DE" sz="2800" dirty="0" err="1">
                <a:solidFill>
                  <a:prstClr val="black"/>
                </a:solidFill>
                <a:latin typeface="Cambria" panose="02040503050406030204" pitchFamily="18" charset="0"/>
                <a:ea typeface="Cambria Math" panose="02040503050406030204" pitchFamily="18" charset="0"/>
              </a:rPr>
              <a:t>a</a:t>
            </a:r>
            <a:r>
              <a:rPr lang="de-DE" sz="2800" dirty="0" err="1" smtClean="0">
                <a:solidFill>
                  <a:prstClr val="black"/>
                </a:solidFill>
                <a:latin typeface="Cambria" panose="02040503050406030204" pitchFamily="18" charset="0"/>
                <a:ea typeface="Cambria Math" panose="02040503050406030204" pitchFamily="18" charset="0"/>
              </a:rPr>
              <a:t>nd</a:t>
            </a:r>
            <a:r>
              <a:rPr lang="de-DE" sz="2800" dirty="0" smtClean="0">
                <a:solidFill>
                  <a:prstClr val="black"/>
                </a:solidFill>
                <a:latin typeface="Cambria" panose="02040503050406030204" pitchFamily="18" charset="0"/>
                <a:ea typeface="Cambria Math" panose="02040503050406030204" pitchFamily="18" charset="0"/>
              </a:rPr>
              <a:t> </a:t>
            </a:r>
            <a:r>
              <a:rPr lang="de-DE" sz="2800" dirty="0" smtClean="0">
                <a:solidFill>
                  <a:srgbClr val="C00000"/>
                </a:solidFill>
                <a:latin typeface="Cambria" panose="02040503050406030204" pitchFamily="18" charset="0"/>
                <a:ea typeface="Cambria Math" panose="02040503050406030204" pitchFamily="18" charset="0"/>
              </a:rPr>
              <a:t>Exports </a:t>
            </a:r>
            <a:r>
              <a:rPr lang="de-DE" sz="2800" dirty="0" err="1" smtClean="0">
                <a:solidFill>
                  <a:srgbClr val="C00000"/>
                </a:solidFill>
                <a:latin typeface="Cambria" panose="02040503050406030204" pitchFamily="18" charset="0"/>
                <a:ea typeface="Cambria Math" panose="02040503050406030204" pitchFamily="18" charset="0"/>
              </a:rPr>
              <a:t>beyond</a:t>
            </a:r>
            <a:r>
              <a:rPr lang="de-DE" sz="2800" dirty="0" smtClean="0">
                <a:solidFill>
                  <a:srgbClr val="C00000"/>
                </a:solidFill>
                <a:latin typeface="Cambria" panose="02040503050406030204" pitchFamily="18" charset="0"/>
                <a:ea typeface="Cambria Math" panose="02040503050406030204" pitchFamily="18" charset="0"/>
              </a:rPr>
              <a:t> EU Borders, </a:t>
            </a:r>
            <a:r>
              <a:rPr lang="de-DE" sz="2800" dirty="0">
                <a:solidFill>
                  <a:srgbClr val="C00000"/>
                </a:solidFill>
                <a:latin typeface="Cambria" panose="02040503050406030204" pitchFamily="18" charset="0"/>
                <a:ea typeface="Cambria Math" panose="02040503050406030204" pitchFamily="18" charset="0"/>
              </a:rPr>
              <a:t>in </a:t>
            </a:r>
            <a:r>
              <a:rPr lang="de-DE" sz="2800" dirty="0" smtClean="0">
                <a:solidFill>
                  <a:srgbClr val="C00000"/>
                </a:solidFill>
                <a:latin typeface="Cambria" panose="02040503050406030204" pitchFamily="18" charset="0"/>
                <a:ea typeface="Cambria Math" panose="02040503050406030204" pitchFamily="18" charset="0"/>
              </a:rPr>
              <a:t>m. </a:t>
            </a:r>
            <a:r>
              <a:rPr lang="de-DE" sz="2800" dirty="0">
                <a:solidFill>
                  <a:srgbClr val="C00000"/>
                </a:solidFill>
                <a:latin typeface="Cambria" panose="02040503050406030204" pitchFamily="18" charset="0"/>
                <a:ea typeface="Cambria Math" panose="02040503050406030204" pitchFamily="18" charset="0"/>
              </a:rPr>
              <a:t>t</a:t>
            </a:r>
            <a:br>
              <a:rPr lang="de-DE" sz="2800" dirty="0">
                <a:solidFill>
                  <a:srgbClr val="C00000"/>
                </a:solidFill>
                <a:latin typeface="Cambria" panose="02040503050406030204" pitchFamily="18" charset="0"/>
                <a:ea typeface="Cambria Math" panose="02040503050406030204" pitchFamily="18" charset="0"/>
              </a:rPr>
            </a:br>
            <a:endParaRPr lang="de-DE" dirty="0"/>
          </a:p>
        </p:txBody>
      </p:sp>
      <p:sp>
        <p:nvSpPr>
          <p:cNvPr id="3" name="Foliennummernplatzhalter 2"/>
          <p:cNvSpPr>
            <a:spLocks noGrp="1"/>
          </p:cNvSpPr>
          <p:nvPr>
            <p:ph type="sldNum" sz="quarter" idx="4"/>
          </p:nvPr>
        </p:nvSpPr>
        <p:spPr/>
        <p:txBody>
          <a:bodyPr/>
          <a:lstStyle/>
          <a:p>
            <a:r>
              <a:rPr lang="en-US" dirty="0" smtClean="0"/>
              <a:t>14</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78709"/>
            <a:ext cx="6705600" cy="500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295400" y="5995607"/>
            <a:ext cx="6019800" cy="338554"/>
          </a:xfrm>
          <a:prstGeom prst="rect">
            <a:avLst/>
          </a:prstGeom>
          <a:noFill/>
        </p:spPr>
        <p:txBody>
          <a:bodyPr wrap="square" rtlCol="0">
            <a:spAutoFit/>
          </a:bodyPr>
          <a:lstStyle/>
          <a:p>
            <a:pPr algn="r"/>
            <a:r>
              <a:rPr lang="de-DE" sz="1600" dirty="0" smtClean="0"/>
              <a:t>Exports in milk </a:t>
            </a:r>
            <a:r>
              <a:rPr lang="de-DE" sz="1600" dirty="0" err="1" smtClean="0"/>
              <a:t>equivalent</a:t>
            </a:r>
            <a:r>
              <a:rPr lang="de-DE" sz="1600" dirty="0" smtClean="0"/>
              <a:t> </a:t>
            </a:r>
            <a:r>
              <a:rPr lang="de-DE" sz="1600" dirty="0" err="1" smtClean="0"/>
              <a:t>calculated</a:t>
            </a:r>
            <a:r>
              <a:rPr lang="de-DE" sz="1600" dirty="0" smtClean="0"/>
              <a:t> </a:t>
            </a:r>
            <a:r>
              <a:rPr lang="de-DE" sz="1600" dirty="0" err="1" smtClean="0"/>
              <a:t>according</a:t>
            </a:r>
            <a:r>
              <a:rPr lang="de-DE" sz="1600" dirty="0" smtClean="0"/>
              <a:t> </a:t>
            </a:r>
            <a:r>
              <a:rPr lang="de-DE" sz="1600" dirty="0" err="1" smtClean="0"/>
              <a:t>solids</a:t>
            </a:r>
            <a:r>
              <a:rPr lang="de-DE" sz="1600" dirty="0" smtClean="0"/>
              <a:t> </a:t>
            </a:r>
            <a:r>
              <a:rPr lang="de-DE" sz="1600" dirty="0" err="1" smtClean="0"/>
              <a:t>content</a:t>
            </a:r>
            <a:r>
              <a:rPr lang="de-DE" sz="1600" dirty="0" smtClean="0"/>
              <a:t> </a:t>
            </a:r>
            <a:endParaRPr lang="de-DE" sz="1600" dirty="0"/>
          </a:p>
        </p:txBody>
      </p:sp>
      <p:sp>
        <p:nvSpPr>
          <p:cNvPr id="7" name="Textfeld 6"/>
          <p:cNvSpPr txBox="1"/>
          <p:nvPr/>
        </p:nvSpPr>
        <p:spPr>
          <a:xfrm>
            <a:off x="6324600" y="1283732"/>
            <a:ext cx="533400" cy="369332"/>
          </a:xfrm>
          <a:prstGeom prst="rect">
            <a:avLst/>
          </a:prstGeom>
          <a:noFill/>
        </p:spPr>
        <p:txBody>
          <a:bodyPr wrap="square" rtlCol="0">
            <a:spAutoFit/>
          </a:bodyPr>
          <a:lstStyle/>
          <a:p>
            <a:r>
              <a:rPr lang="de-DE" b="1" dirty="0" smtClean="0">
                <a:solidFill>
                  <a:schemeClr val="bg1"/>
                </a:solidFill>
                <a:latin typeface="Times New Roman" panose="02020603050405020304" pitchFamily="18" charset="0"/>
                <a:cs typeface="Times New Roman" panose="02020603050405020304" pitchFamily="18" charset="0"/>
              </a:rPr>
              <a:t>146</a:t>
            </a:r>
            <a:endParaRPr lang="de-DE"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17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p:cNvSpPr>
            <a:spLocks noGrp="1"/>
          </p:cNvSpPr>
          <p:nvPr>
            <p:ph type="title"/>
          </p:nvPr>
        </p:nvSpPr>
        <p:spPr bwMode="auto">
          <a:xfrm>
            <a:off x="323528" y="476672"/>
            <a:ext cx="8424935" cy="504602"/>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ea typeface="Geneva"/>
                <a:cs typeface="Trebuchet MS" pitchFamily="34" charset="0"/>
              </a:rPr>
              <a:t>Research projects in the ife Institute</a:t>
            </a:r>
            <a:endParaRPr lang="en-US" b="1" dirty="0" smtClean="0">
              <a:ea typeface="Geneva"/>
              <a:cs typeface="Trebuchet MS" pitchFamily="34" charset="0"/>
            </a:endParaRPr>
          </a:p>
        </p:txBody>
      </p:sp>
      <p:sp>
        <p:nvSpPr>
          <p:cNvPr id="6" name="Rectangle 3"/>
          <p:cNvSpPr txBox="1">
            <a:spLocks noChangeArrowheads="1"/>
          </p:cNvSpPr>
          <p:nvPr/>
        </p:nvSpPr>
        <p:spPr>
          <a:xfrm>
            <a:off x="4211960" y="1484784"/>
            <a:ext cx="4464496" cy="4108817"/>
          </a:xfrm>
          <a:prstGeom prst="rect">
            <a:avLst/>
          </a:prstGeom>
        </p:spPr>
        <p:txBody>
          <a:bodyPr wrap="square">
            <a:spAutoFit/>
          </a:bodyPr>
          <a:lstStyle/>
          <a:p>
            <a:pPr algn="just" fontAlgn="base">
              <a:lnSpc>
                <a:spcPct val="90000"/>
              </a:lnSpc>
              <a:spcBef>
                <a:spcPct val="0"/>
              </a:spcBef>
              <a:spcAft>
                <a:spcPct val="0"/>
              </a:spcAft>
              <a:tabLst>
                <a:tab pos="1974850" algn="l"/>
              </a:tabLst>
              <a:defRPr/>
            </a:pPr>
            <a:r>
              <a:rPr lang="en-US" b="1" kern="0" dirty="0" smtClean="0">
                <a:solidFill>
                  <a:srgbClr val="000000"/>
                </a:solidFill>
                <a:latin typeface="Trebuchet MS" pitchFamily="34" charset="0"/>
                <a:ea typeface="Geneva" charset="-128"/>
                <a:cs typeface="MS PGothic" pitchFamily="34" charset="-128"/>
              </a:rPr>
              <a:t>Study: Economic analysis of EU dairy sector development beyond 2015</a:t>
            </a:r>
          </a:p>
          <a:p>
            <a:pPr algn="just" fontAlgn="base">
              <a:lnSpc>
                <a:spcPct val="90000"/>
              </a:lnSpc>
              <a:spcBef>
                <a:spcPct val="0"/>
              </a:spcBef>
              <a:spcAft>
                <a:spcPct val="0"/>
              </a:spcAft>
              <a:tabLst>
                <a:tab pos="1974850" algn="l"/>
              </a:tabLst>
              <a:defRPr/>
            </a:pPr>
            <a:endParaRPr lang="en-US" sz="1600" b="1" kern="0" dirty="0" smtClean="0">
              <a:solidFill>
                <a:srgbClr val="000000"/>
              </a:solidFill>
              <a:latin typeface="Trebuchet MS" pitchFamily="34" charset="0"/>
              <a:ea typeface="Geneva" charset="-128"/>
              <a:cs typeface="MS PGothic" pitchFamily="34" charset="-128"/>
            </a:endParaRPr>
          </a:p>
          <a:p>
            <a:pPr algn="just" fontAlgn="base">
              <a:lnSpc>
                <a:spcPct val="90000"/>
              </a:lnSpc>
              <a:spcBef>
                <a:spcPct val="0"/>
              </a:spcBef>
              <a:spcAft>
                <a:spcPct val="0"/>
              </a:spcAft>
              <a:buFontTx/>
              <a:buChar char="-"/>
              <a:tabLst>
                <a:tab pos="1974850" algn="l"/>
              </a:tabLst>
              <a:defRPr/>
            </a:pPr>
            <a:r>
              <a:rPr lang="en-US" sz="1600" b="1" kern="0" dirty="0" smtClean="0">
                <a:solidFill>
                  <a:srgbClr val="000000"/>
                </a:solidFill>
                <a:latin typeface="Trebuchet MS" pitchFamily="34" charset="0"/>
                <a:ea typeface="Geneva" charset="-128"/>
                <a:cs typeface="MS PGothic" pitchFamily="34" charset="-128"/>
              </a:rPr>
              <a:t> This study is a contract work for the EDA (European Dairy Association) and has been finished in September 2013.</a:t>
            </a:r>
          </a:p>
          <a:p>
            <a:pPr algn="just" fontAlgn="base">
              <a:lnSpc>
                <a:spcPct val="90000"/>
              </a:lnSpc>
              <a:spcBef>
                <a:spcPct val="0"/>
              </a:spcBef>
              <a:spcAft>
                <a:spcPct val="0"/>
              </a:spcAft>
              <a:buFontTx/>
              <a:buChar char="-"/>
              <a:tabLst>
                <a:tab pos="1974850" algn="l"/>
              </a:tabLst>
              <a:defRPr/>
            </a:pPr>
            <a:endParaRPr lang="en-US" sz="1600" b="1" kern="0" dirty="0" smtClean="0">
              <a:solidFill>
                <a:srgbClr val="000000"/>
              </a:solidFill>
              <a:latin typeface="Trebuchet MS" pitchFamily="34" charset="0"/>
              <a:ea typeface="Geneva" charset="-128"/>
              <a:cs typeface="MS PGothic" pitchFamily="34" charset="-128"/>
            </a:endParaRPr>
          </a:p>
          <a:p>
            <a:pPr algn="just" fontAlgn="base">
              <a:lnSpc>
                <a:spcPct val="90000"/>
              </a:lnSpc>
              <a:spcBef>
                <a:spcPct val="0"/>
              </a:spcBef>
              <a:spcAft>
                <a:spcPct val="0"/>
              </a:spcAft>
              <a:buFontTx/>
              <a:buChar char="-"/>
              <a:tabLst>
                <a:tab pos="1974850" algn="l"/>
              </a:tabLst>
              <a:defRPr/>
            </a:pPr>
            <a:r>
              <a:rPr lang="en-US" sz="1600" b="1" kern="0" dirty="0" smtClean="0">
                <a:solidFill>
                  <a:srgbClr val="000000"/>
                </a:solidFill>
                <a:latin typeface="Trebuchet MS" pitchFamily="34" charset="0"/>
                <a:ea typeface="Geneva" charset="-128"/>
                <a:cs typeface="MS PGothic" pitchFamily="34" charset="-128"/>
              </a:rPr>
              <a:t> Presentation of the results: 26.09.2013 at the EDA Conference in Cologne.</a:t>
            </a:r>
          </a:p>
          <a:p>
            <a:pPr algn="just" fontAlgn="base">
              <a:lnSpc>
                <a:spcPct val="90000"/>
              </a:lnSpc>
              <a:spcBef>
                <a:spcPct val="0"/>
              </a:spcBef>
              <a:spcAft>
                <a:spcPct val="0"/>
              </a:spcAft>
              <a:buFontTx/>
              <a:buChar char="-"/>
              <a:tabLst>
                <a:tab pos="1974850" algn="l"/>
              </a:tabLst>
              <a:defRPr/>
            </a:pPr>
            <a:endParaRPr lang="en-US" sz="1600" b="1" kern="0" dirty="0" smtClean="0">
              <a:solidFill>
                <a:srgbClr val="000000"/>
              </a:solidFill>
              <a:latin typeface="Trebuchet MS" pitchFamily="34" charset="0"/>
              <a:ea typeface="Geneva" charset="-128"/>
              <a:cs typeface="MS PGothic" pitchFamily="34" charset="-128"/>
            </a:endParaRPr>
          </a:p>
          <a:p>
            <a:pPr algn="just" fontAlgn="base">
              <a:lnSpc>
                <a:spcPct val="90000"/>
              </a:lnSpc>
              <a:spcBef>
                <a:spcPct val="0"/>
              </a:spcBef>
              <a:spcAft>
                <a:spcPct val="0"/>
              </a:spcAft>
              <a:buFontTx/>
              <a:buChar char="-"/>
              <a:tabLst>
                <a:tab pos="1974850" algn="l"/>
              </a:tabLst>
              <a:defRPr/>
            </a:pPr>
            <a:r>
              <a:rPr lang="en-US" sz="1600" b="1" kern="0" dirty="0" smtClean="0">
                <a:solidFill>
                  <a:srgbClr val="000000"/>
                </a:solidFill>
                <a:latin typeface="Trebuchet MS" pitchFamily="34" charset="0"/>
                <a:ea typeface="Geneva" charset="-128"/>
                <a:cs typeface="MS PGothic" pitchFamily="34" charset="-128"/>
              </a:rPr>
              <a:t> The study “Impact of the world milk market on European milk markets and prices” analyses the production, consumption, trade and price developments and trends from 1990 to 2025 on the world market, on the EU market and in selected countries/regions.</a:t>
            </a:r>
            <a:endParaRPr lang="en-US" sz="1400" b="1" kern="0" dirty="0" smtClean="0">
              <a:solidFill>
                <a:srgbClr val="000000"/>
              </a:solidFill>
              <a:latin typeface="Trebuchet MS" pitchFamily="34" charset="0"/>
              <a:ea typeface="Geneva" charset="-128"/>
              <a:cs typeface="MS PGothic" pitchFamily="34" charset="-128"/>
            </a:endParaRPr>
          </a:p>
          <a:p>
            <a:pPr algn="just" fontAlgn="base">
              <a:lnSpc>
                <a:spcPct val="90000"/>
              </a:lnSpc>
              <a:spcBef>
                <a:spcPct val="0"/>
              </a:spcBef>
              <a:spcAft>
                <a:spcPct val="0"/>
              </a:spcAft>
              <a:buFontTx/>
              <a:buChar char="-"/>
              <a:tabLst>
                <a:tab pos="1974850" algn="l"/>
              </a:tabLst>
              <a:defRPr/>
            </a:pPr>
            <a:endParaRPr lang="en-US" sz="1400" b="1" kern="0" dirty="0" smtClean="0">
              <a:solidFill>
                <a:srgbClr val="000000"/>
              </a:solidFill>
              <a:latin typeface="Trebuchet MS" pitchFamily="34" charset="0"/>
              <a:ea typeface="Geneva" charset="-128"/>
              <a:cs typeface="MS PGothic" pitchFamily="34" charset="-12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03" y="1196752"/>
            <a:ext cx="3576525" cy="50203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10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228600"/>
            <a:ext cx="8763000" cy="868362"/>
          </a:xfrm>
        </p:spPr>
        <p:txBody>
          <a:bodyPr>
            <a:noAutofit/>
          </a:bodyPr>
          <a:lstStyle/>
          <a:p>
            <a:pPr algn="ctr"/>
            <a:r>
              <a:rPr lang="de-DE" sz="2600" dirty="0" smtClean="0"/>
              <a:t>EU-</a:t>
            </a:r>
            <a:r>
              <a:rPr lang="de-DE" sz="2600" dirty="0" err="1" smtClean="0"/>
              <a:t>Dairy</a:t>
            </a:r>
            <a:r>
              <a:rPr lang="de-DE" sz="2600" dirty="0" smtClean="0"/>
              <a:t> Market </a:t>
            </a:r>
            <a:r>
              <a:rPr lang="de-DE" sz="2600" dirty="0"/>
              <a:t>2011 – 2022: </a:t>
            </a:r>
            <a:r>
              <a:rPr lang="de-DE" sz="2600" dirty="0" smtClean="0"/>
              <a:t>The potential </a:t>
            </a:r>
            <a:r>
              <a:rPr lang="de-DE" sz="2600" dirty="0" err="1" smtClean="0"/>
              <a:t>of</a:t>
            </a:r>
            <a:r>
              <a:rPr lang="de-DE" sz="2600" dirty="0" smtClean="0"/>
              <a:t> </a:t>
            </a:r>
            <a:r>
              <a:rPr lang="de-DE" sz="2600" dirty="0" err="1" smtClean="0"/>
              <a:t>the</a:t>
            </a:r>
            <a:r>
              <a:rPr lang="de-DE" sz="2600" dirty="0" smtClean="0"/>
              <a:t> </a:t>
            </a:r>
            <a:r>
              <a:rPr lang="de-DE" sz="2600" dirty="0" err="1" smtClean="0"/>
              <a:t>domestic</a:t>
            </a:r>
            <a:r>
              <a:rPr lang="de-DE" sz="2600" dirty="0" smtClean="0"/>
              <a:t> </a:t>
            </a:r>
            <a:r>
              <a:rPr lang="de-DE" sz="2600" dirty="0" err="1" smtClean="0"/>
              <a:t>market</a:t>
            </a:r>
            <a:r>
              <a:rPr lang="de-DE" sz="2600" dirty="0" smtClean="0"/>
              <a:t> plus </a:t>
            </a:r>
            <a:r>
              <a:rPr lang="de-DE" sz="2600" dirty="0" err="1" smtClean="0"/>
              <a:t>exports</a:t>
            </a:r>
            <a:r>
              <a:rPr lang="de-DE" sz="2600" dirty="0" smtClean="0"/>
              <a:t> </a:t>
            </a:r>
            <a:r>
              <a:rPr lang="de-DE" sz="2600" dirty="0" err="1" smtClean="0"/>
              <a:t>might</a:t>
            </a:r>
            <a:r>
              <a:rPr lang="de-DE" sz="2600" dirty="0" smtClean="0"/>
              <a:t> </a:t>
            </a:r>
            <a:r>
              <a:rPr lang="de-DE" sz="2600" dirty="0" err="1" smtClean="0"/>
              <a:t>grow</a:t>
            </a:r>
            <a:r>
              <a:rPr lang="de-DE" sz="2600" dirty="0" smtClean="0"/>
              <a:t> </a:t>
            </a:r>
            <a:r>
              <a:rPr lang="de-DE" sz="2600" dirty="0" err="1" smtClean="0"/>
              <a:t>faster</a:t>
            </a:r>
            <a:r>
              <a:rPr lang="de-DE" sz="2600" dirty="0" smtClean="0"/>
              <a:t> </a:t>
            </a:r>
            <a:r>
              <a:rPr lang="de-DE" sz="2600" dirty="0" err="1" smtClean="0"/>
              <a:t>than</a:t>
            </a:r>
            <a:r>
              <a:rPr lang="de-DE" sz="2600" dirty="0" smtClean="0"/>
              <a:t> </a:t>
            </a:r>
            <a:r>
              <a:rPr lang="de-DE" sz="2600" dirty="0" err="1" smtClean="0"/>
              <a:t>supplies</a:t>
            </a:r>
            <a:r>
              <a:rPr lang="de-DE" sz="2600" dirty="0" smtClean="0"/>
              <a:t>, </a:t>
            </a:r>
            <a:r>
              <a:rPr lang="de-DE" sz="2600" dirty="0" err="1" smtClean="0"/>
              <a:t>which</a:t>
            </a:r>
            <a:r>
              <a:rPr lang="de-DE" sz="2600" dirty="0" smtClean="0"/>
              <a:t> will </a:t>
            </a:r>
            <a:r>
              <a:rPr lang="de-DE" sz="2600" dirty="0" err="1" smtClean="0"/>
              <a:t>result</a:t>
            </a:r>
            <a:r>
              <a:rPr lang="de-DE" sz="2600" dirty="0" smtClean="0"/>
              <a:t> in </a:t>
            </a:r>
            <a:r>
              <a:rPr lang="de-DE" sz="2600" dirty="0" err="1" smtClean="0"/>
              <a:t>price</a:t>
            </a:r>
            <a:r>
              <a:rPr lang="de-DE" sz="2600" dirty="0" smtClean="0"/>
              <a:t> </a:t>
            </a:r>
            <a:r>
              <a:rPr lang="de-DE" sz="2600" dirty="0" err="1" smtClean="0"/>
              <a:t>increases</a:t>
            </a:r>
            <a:endParaRPr lang="de-DE" sz="2600" dirty="0"/>
          </a:p>
        </p:txBody>
      </p:sp>
      <p:sp>
        <p:nvSpPr>
          <p:cNvPr id="3" name="Foliennummernplatzhalter 2"/>
          <p:cNvSpPr>
            <a:spLocks noGrp="1"/>
          </p:cNvSpPr>
          <p:nvPr>
            <p:ph type="sldNum" sz="quarter" idx="4"/>
          </p:nvPr>
        </p:nvSpPr>
        <p:spPr/>
        <p:txBody>
          <a:bodyPr/>
          <a:lstStyle/>
          <a:p>
            <a:r>
              <a:rPr lang="en-US" dirty="0" smtClean="0"/>
              <a:t> </a:t>
            </a:r>
            <a:fld id="{45A37D7F-80F2-49E5-80A6-85B8C8CCD751}" type="slidenum">
              <a:rPr lang="en-US" smtClean="0"/>
              <a:pPr/>
              <a:t>16</a:t>
            </a:fld>
            <a:endParaRPr lang="en-US" dirty="0"/>
          </a:p>
        </p:txBody>
      </p:sp>
      <p:pic>
        <p:nvPicPr>
          <p:cNvPr id="7185" name="Picture 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86919"/>
            <a:ext cx="7620000" cy="44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8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228600"/>
            <a:ext cx="8839200" cy="868362"/>
          </a:xfrm>
        </p:spPr>
        <p:txBody>
          <a:bodyPr>
            <a:noAutofit/>
          </a:bodyPr>
          <a:lstStyle/>
          <a:p>
            <a:r>
              <a:rPr lang="de-DE" sz="3600" dirty="0" smtClean="0"/>
              <a:t>EU: </a:t>
            </a:r>
            <a:r>
              <a:rPr lang="de-DE" sz="3600" dirty="0" err="1" smtClean="0"/>
              <a:t>Prospective</a:t>
            </a:r>
            <a:r>
              <a:rPr lang="de-DE" sz="3600" dirty="0" smtClean="0"/>
              <a:t> </a:t>
            </a:r>
            <a:r>
              <a:rPr lang="de-DE" sz="3600" dirty="0" err="1" smtClean="0"/>
              <a:t>evolution</a:t>
            </a:r>
            <a:r>
              <a:rPr lang="de-DE" sz="3600" dirty="0" smtClean="0"/>
              <a:t> </a:t>
            </a:r>
            <a:r>
              <a:rPr lang="de-DE" sz="3600" dirty="0" err="1" smtClean="0"/>
              <a:t>of</a:t>
            </a:r>
            <a:r>
              <a:rPr lang="de-DE" sz="3600" dirty="0" smtClean="0"/>
              <a:t> milk </a:t>
            </a:r>
            <a:r>
              <a:rPr lang="de-DE" sz="3600" dirty="0" err="1" smtClean="0"/>
              <a:t>volumes</a:t>
            </a:r>
            <a:r>
              <a:rPr lang="de-DE" sz="3600" dirty="0" smtClean="0"/>
              <a:t> </a:t>
            </a:r>
            <a:r>
              <a:rPr lang="de-DE" sz="3600" dirty="0" err="1" smtClean="0"/>
              <a:t>available</a:t>
            </a:r>
            <a:r>
              <a:rPr lang="de-DE" sz="3600" dirty="0" smtClean="0"/>
              <a:t> </a:t>
            </a:r>
            <a:r>
              <a:rPr lang="de-DE" sz="3600" dirty="0" err="1" smtClean="0"/>
              <a:t>for</a:t>
            </a:r>
            <a:r>
              <a:rPr lang="de-DE" sz="3600" dirty="0" smtClean="0"/>
              <a:t> </a:t>
            </a:r>
            <a:r>
              <a:rPr lang="de-DE" sz="3600" dirty="0" err="1" smtClean="0"/>
              <a:t>exports</a:t>
            </a:r>
            <a:r>
              <a:rPr lang="de-DE" sz="3600" dirty="0" smtClean="0"/>
              <a:t> </a:t>
            </a:r>
            <a:r>
              <a:rPr lang="de-DE" sz="3600" dirty="0" err="1" smtClean="0"/>
              <a:t>available</a:t>
            </a:r>
            <a:r>
              <a:rPr lang="de-DE" sz="3600" dirty="0" smtClean="0"/>
              <a:t> </a:t>
            </a:r>
            <a:r>
              <a:rPr lang="de-DE" sz="3600" dirty="0" err="1" smtClean="0"/>
              <a:t>volumes</a:t>
            </a:r>
            <a:r>
              <a:rPr lang="de-DE" sz="3600" dirty="0" smtClean="0"/>
              <a:t>, </a:t>
            </a:r>
            <a:r>
              <a:rPr lang="de-DE" sz="3600" b="0" dirty="0" smtClean="0"/>
              <a:t>m. t.</a:t>
            </a:r>
            <a:endParaRPr lang="de-DE" sz="3600" b="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700213"/>
            <a:ext cx="7877175"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4"/>
          </p:nvPr>
        </p:nvSpPr>
        <p:spPr/>
        <p:txBody>
          <a:bodyPr/>
          <a:lstStyle/>
          <a:p>
            <a:r>
              <a:rPr lang="en-US" dirty="0" smtClean="0"/>
              <a:t>17</a:t>
            </a:r>
          </a:p>
          <a:p>
            <a:endParaRPr lang="en-US" dirty="0"/>
          </a:p>
        </p:txBody>
      </p:sp>
    </p:spTree>
    <p:extLst>
      <p:ext uri="{BB962C8B-B14F-4D97-AF65-F5344CB8AC3E}">
        <p14:creationId xmlns:p14="http://schemas.microsoft.com/office/powerpoint/2010/main" val="2410465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88" y="1049362"/>
            <a:ext cx="8276411" cy="49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04800" y="228600"/>
            <a:ext cx="8305800" cy="1524000"/>
          </a:xfrm>
        </p:spPr>
        <p:txBody>
          <a:bodyPr>
            <a:noAutofit/>
          </a:bodyPr>
          <a:lstStyle/>
          <a:p>
            <a:r>
              <a:rPr lang="de-DE" sz="4000" dirty="0" smtClean="0"/>
              <a:t>Worldwide </a:t>
            </a:r>
            <a:r>
              <a:rPr lang="de-DE" sz="4000" dirty="0" err="1" smtClean="0"/>
              <a:t>demand</a:t>
            </a:r>
            <a:r>
              <a:rPr lang="de-DE" sz="4000" dirty="0" smtClean="0"/>
              <a:t> </a:t>
            </a:r>
            <a:r>
              <a:rPr lang="de-DE" sz="4000" dirty="0" err="1" smtClean="0"/>
              <a:t>for</a:t>
            </a:r>
            <a:r>
              <a:rPr lang="de-DE" sz="4000" dirty="0" smtClean="0"/>
              <a:t> liquid </a:t>
            </a:r>
            <a:r>
              <a:rPr lang="de-DE" sz="4000" dirty="0" err="1" smtClean="0"/>
              <a:t>products</a:t>
            </a:r>
            <a:r>
              <a:rPr lang="de-DE" sz="4000" dirty="0" smtClean="0"/>
              <a:t>, </a:t>
            </a:r>
            <a:r>
              <a:rPr lang="de-DE" sz="4000" b="0" dirty="0" smtClean="0"/>
              <a:t>m. t</a:t>
            </a:r>
            <a:endParaRPr lang="de-DE" sz="4000" b="0" dirty="0"/>
          </a:p>
        </p:txBody>
      </p:sp>
      <p:sp>
        <p:nvSpPr>
          <p:cNvPr id="3" name="Foliennummernplatzhalter 2"/>
          <p:cNvSpPr>
            <a:spLocks noGrp="1"/>
          </p:cNvSpPr>
          <p:nvPr>
            <p:ph type="sldNum" sz="quarter" idx="4"/>
          </p:nvPr>
        </p:nvSpPr>
        <p:spPr/>
        <p:txBody>
          <a:bodyPr/>
          <a:lstStyle/>
          <a:p>
            <a:r>
              <a:rPr lang="en-US" dirty="0" smtClean="0"/>
              <a:t>18</a:t>
            </a:r>
            <a:endParaRPr lang="en-US" dirty="0"/>
          </a:p>
        </p:txBody>
      </p:sp>
    </p:spTree>
    <p:extLst>
      <p:ext uri="{BB962C8B-B14F-4D97-AF65-F5344CB8AC3E}">
        <p14:creationId xmlns:p14="http://schemas.microsoft.com/office/powerpoint/2010/main" val="162237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914400"/>
            <a:ext cx="8236857" cy="494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fontScale="90000"/>
          </a:bodyPr>
          <a:lstStyle/>
          <a:p>
            <a:r>
              <a:rPr lang="en-US" sz="3600" dirty="0"/>
              <a:t>Demand for industrially produced </a:t>
            </a:r>
            <a:r>
              <a:rPr lang="en-US" sz="3600" dirty="0" smtClean="0"/>
              <a:t>Cheese</a:t>
            </a:r>
            <a:r>
              <a:rPr lang="en-US" sz="3600" dirty="0"/>
              <a:t>, </a:t>
            </a:r>
            <a:r>
              <a:rPr lang="en-US" sz="3600" b="0" dirty="0"/>
              <a:t>m. </a:t>
            </a:r>
            <a:r>
              <a:rPr lang="en-US" sz="3600" b="0" dirty="0" smtClean="0"/>
              <a:t>t.</a:t>
            </a:r>
            <a:endParaRPr lang="en-US" sz="3600" b="0" dirty="0"/>
          </a:p>
        </p:txBody>
      </p:sp>
      <p:sp>
        <p:nvSpPr>
          <p:cNvPr id="5" name="Foliennummernplatzhalter 4"/>
          <p:cNvSpPr>
            <a:spLocks noGrp="1"/>
          </p:cNvSpPr>
          <p:nvPr>
            <p:ph type="sldNum" sz="quarter" idx="4"/>
          </p:nvPr>
        </p:nvSpPr>
        <p:spPr/>
        <p:txBody>
          <a:bodyPr/>
          <a:lstStyle/>
          <a:p>
            <a:r>
              <a:rPr lang="en-US" dirty="0" smtClean="0"/>
              <a:t>19</a:t>
            </a:r>
            <a:endParaRPr lang="en-US"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4227739"/>
            <a:ext cx="22764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77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Content</a:t>
            </a:r>
            <a:endParaRPr lang="de-DE" dirty="0"/>
          </a:p>
        </p:txBody>
      </p:sp>
      <p:sp>
        <p:nvSpPr>
          <p:cNvPr id="3" name="Inhaltsplatzhalter 2"/>
          <p:cNvSpPr>
            <a:spLocks noGrp="1"/>
          </p:cNvSpPr>
          <p:nvPr>
            <p:ph idx="1"/>
          </p:nvPr>
        </p:nvSpPr>
        <p:spPr>
          <a:xfrm>
            <a:off x="609600" y="1447800"/>
            <a:ext cx="7848600" cy="4525963"/>
          </a:xfrm>
        </p:spPr>
        <p:txBody>
          <a:bodyPr/>
          <a:lstStyle/>
          <a:p>
            <a:r>
              <a:rPr lang="de-DE" b="1" dirty="0" smtClean="0">
                <a:solidFill>
                  <a:schemeClr val="accent1">
                    <a:lumMod val="75000"/>
                  </a:schemeClr>
                </a:solidFill>
              </a:rPr>
              <a:t>The EU </a:t>
            </a:r>
            <a:r>
              <a:rPr lang="de-DE" b="1" dirty="0" err="1" smtClean="0">
                <a:solidFill>
                  <a:schemeClr val="accent1">
                    <a:lumMod val="75000"/>
                  </a:schemeClr>
                </a:solidFill>
              </a:rPr>
              <a:t>dairy</a:t>
            </a:r>
            <a:r>
              <a:rPr lang="de-DE" b="1" dirty="0" smtClean="0">
                <a:solidFill>
                  <a:schemeClr val="accent1">
                    <a:lumMod val="75000"/>
                  </a:schemeClr>
                </a:solidFill>
              </a:rPr>
              <a:t> </a:t>
            </a:r>
            <a:r>
              <a:rPr lang="de-DE" b="1" dirty="0" err="1" smtClean="0">
                <a:solidFill>
                  <a:schemeClr val="accent1">
                    <a:lumMod val="75000"/>
                  </a:schemeClr>
                </a:solidFill>
              </a:rPr>
              <a:t>market</a:t>
            </a:r>
            <a:r>
              <a:rPr lang="de-DE" b="1" dirty="0" smtClean="0">
                <a:solidFill>
                  <a:schemeClr val="accent1">
                    <a:lumMod val="75000"/>
                  </a:schemeClr>
                </a:solidFill>
              </a:rPr>
              <a:t>: </a:t>
            </a:r>
            <a:r>
              <a:rPr lang="de-DE" b="1" i="1" dirty="0" smtClean="0">
                <a:solidFill>
                  <a:schemeClr val="accent1">
                    <a:lumMod val="75000"/>
                  </a:schemeClr>
                </a:solidFill>
              </a:rPr>
              <a:t>A </a:t>
            </a:r>
            <a:r>
              <a:rPr lang="de-DE" b="1" i="1" dirty="0" err="1" smtClean="0">
                <a:solidFill>
                  <a:schemeClr val="accent1">
                    <a:lumMod val="75000"/>
                  </a:schemeClr>
                </a:solidFill>
              </a:rPr>
              <a:t>decade</a:t>
            </a:r>
            <a:r>
              <a:rPr lang="de-DE" b="1" i="1" dirty="0" smtClean="0">
                <a:solidFill>
                  <a:schemeClr val="accent1">
                    <a:lumMod val="75000"/>
                  </a:schemeClr>
                </a:solidFill>
              </a:rPr>
              <a:t> </a:t>
            </a:r>
            <a:r>
              <a:rPr lang="de-DE" b="1" i="1" dirty="0" err="1" smtClean="0">
                <a:solidFill>
                  <a:schemeClr val="accent1">
                    <a:lumMod val="75000"/>
                  </a:schemeClr>
                </a:solidFill>
              </a:rPr>
              <a:t>of</a:t>
            </a:r>
            <a:r>
              <a:rPr lang="de-DE" b="1" i="1" dirty="0" smtClean="0">
                <a:solidFill>
                  <a:schemeClr val="accent1">
                    <a:lumMod val="75000"/>
                  </a:schemeClr>
                </a:solidFill>
              </a:rPr>
              <a:t> </a:t>
            </a:r>
            <a:r>
              <a:rPr lang="de-DE" b="1" i="1" dirty="0" err="1" smtClean="0">
                <a:solidFill>
                  <a:schemeClr val="accent1">
                    <a:lumMod val="75000"/>
                  </a:schemeClr>
                </a:solidFill>
              </a:rPr>
              <a:t>change</a:t>
            </a:r>
            <a:r>
              <a:rPr lang="de-DE" b="1" i="1" dirty="0" smtClean="0">
                <a:solidFill>
                  <a:schemeClr val="accent1">
                    <a:lumMod val="75000"/>
                  </a:schemeClr>
                </a:solidFill>
              </a:rPr>
              <a:t> </a:t>
            </a:r>
            <a:r>
              <a:rPr lang="de-DE" b="1" i="1" dirty="0" err="1" smtClean="0">
                <a:solidFill>
                  <a:schemeClr val="accent1">
                    <a:lumMod val="75000"/>
                  </a:schemeClr>
                </a:solidFill>
              </a:rPr>
              <a:t>from</a:t>
            </a:r>
            <a:r>
              <a:rPr lang="de-DE" b="1" i="1" dirty="0" smtClean="0">
                <a:solidFill>
                  <a:schemeClr val="accent1">
                    <a:lumMod val="75000"/>
                  </a:schemeClr>
                </a:solidFill>
              </a:rPr>
              <a:t> </a:t>
            </a:r>
            <a:r>
              <a:rPr lang="de-DE" b="1" i="1" dirty="0" err="1" smtClean="0">
                <a:solidFill>
                  <a:schemeClr val="accent1">
                    <a:lumMod val="75000"/>
                  </a:schemeClr>
                </a:solidFill>
              </a:rPr>
              <a:t>support</a:t>
            </a:r>
            <a:r>
              <a:rPr lang="de-DE" b="1" i="1" dirty="0" smtClean="0">
                <a:solidFill>
                  <a:schemeClr val="accent1">
                    <a:lumMod val="75000"/>
                  </a:schemeClr>
                </a:solidFill>
              </a:rPr>
              <a:t> </a:t>
            </a:r>
            <a:r>
              <a:rPr lang="de-DE" b="1" i="1" dirty="0" err="1" smtClean="0">
                <a:solidFill>
                  <a:schemeClr val="accent1">
                    <a:lumMod val="75000"/>
                  </a:schemeClr>
                </a:solidFill>
              </a:rPr>
              <a:t>policy</a:t>
            </a:r>
            <a:r>
              <a:rPr lang="de-DE" b="1" i="1" dirty="0" smtClean="0">
                <a:solidFill>
                  <a:schemeClr val="accent1">
                    <a:lumMod val="75000"/>
                  </a:schemeClr>
                </a:solidFill>
              </a:rPr>
              <a:t> </a:t>
            </a:r>
            <a:r>
              <a:rPr lang="de-DE" b="1" i="1" dirty="0" err="1" smtClean="0">
                <a:solidFill>
                  <a:schemeClr val="accent1">
                    <a:lumMod val="75000"/>
                  </a:schemeClr>
                </a:solidFill>
              </a:rPr>
              <a:t>to</a:t>
            </a:r>
            <a:r>
              <a:rPr lang="de-DE" b="1" i="1" dirty="0" smtClean="0">
                <a:solidFill>
                  <a:schemeClr val="accent1">
                    <a:lumMod val="75000"/>
                  </a:schemeClr>
                </a:solidFill>
              </a:rPr>
              <a:t> </a:t>
            </a:r>
            <a:r>
              <a:rPr lang="de-DE" b="1" i="1" dirty="0" err="1" smtClean="0">
                <a:solidFill>
                  <a:schemeClr val="accent1">
                    <a:lumMod val="75000"/>
                  </a:schemeClr>
                </a:solidFill>
              </a:rPr>
              <a:t>market</a:t>
            </a:r>
            <a:r>
              <a:rPr lang="de-DE" b="1" i="1" dirty="0" smtClean="0">
                <a:solidFill>
                  <a:schemeClr val="accent1">
                    <a:lumMod val="75000"/>
                  </a:schemeClr>
                </a:solidFill>
              </a:rPr>
              <a:t> </a:t>
            </a:r>
            <a:r>
              <a:rPr lang="de-DE" b="1" i="1" dirty="0" err="1" smtClean="0">
                <a:solidFill>
                  <a:schemeClr val="accent1">
                    <a:lumMod val="75000"/>
                  </a:schemeClr>
                </a:solidFill>
              </a:rPr>
              <a:t>orientation</a:t>
            </a:r>
            <a:endParaRPr lang="de-DE" b="1" i="1" dirty="0">
              <a:solidFill>
                <a:schemeClr val="accent1">
                  <a:lumMod val="75000"/>
                </a:schemeClr>
              </a:solidFill>
            </a:endParaRPr>
          </a:p>
          <a:p>
            <a:endParaRPr lang="de-DE" b="1" dirty="0">
              <a:solidFill>
                <a:schemeClr val="accent1">
                  <a:lumMod val="75000"/>
                </a:schemeClr>
              </a:solidFill>
            </a:endParaRPr>
          </a:p>
          <a:p>
            <a:r>
              <a:rPr lang="de-DE" b="1" dirty="0" err="1" smtClean="0">
                <a:solidFill>
                  <a:schemeClr val="accent1">
                    <a:lumMod val="75000"/>
                  </a:schemeClr>
                </a:solidFill>
              </a:rPr>
              <a:t>Prospective</a:t>
            </a:r>
            <a:r>
              <a:rPr lang="de-DE" b="1" dirty="0" smtClean="0">
                <a:solidFill>
                  <a:schemeClr val="accent1">
                    <a:lumMod val="75000"/>
                  </a:schemeClr>
                </a:solidFill>
              </a:rPr>
              <a:t> </a:t>
            </a:r>
            <a:r>
              <a:rPr lang="de-DE" b="1" dirty="0" err="1" smtClean="0">
                <a:solidFill>
                  <a:schemeClr val="accent1">
                    <a:lumMod val="75000"/>
                  </a:schemeClr>
                </a:solidFill>
              </a:rPr>
              <a:t>development</a:t>
            </a:r>
            <a:r>
              <a:rPr lang="de-DE" b="1" dirty="0" smtClean="0">
                <a:solidFill>
                  <a:schemeClr val="accent1">
                    <a:lumMod val="75000"/>
                  </a:schemeClr>
                </a:solidFill>
              </a:rPr>
              <a:t> </a:t>
            </a:r>
            <a:r>
              <a:rPr lang="de-DE" b="1" dirty="0" err="1" smtClean="0">
                <a:solidFill>
                  <a:schemeClr val="accent1">
                    <a:lumMod val="75000"/>
                  </a:schemeClr>
                </a:solidFill>
              </a:rPr>
              <a:t>of</a:t>
            </a:r>
            <a:r>
              <a:rPr lang="de-DE" b="1" dirty="0" smtClean="0">
                <a:solidFill>
                  <a:schemeClr val="accent1">
                    <a:lumMod val="75000"/>
                  </a:schemeClr>
                </a:solidFill>
              </a:rPr>
              <a:t> </a:t>
            </a:r>
            <a:r>
              <a:rPr lang="de-DE" b="1" dirty="0" err="1" smtClean="0">
                <a:solidFill>
                  <a:schemeClr val="accent1">
                    <a:lumMod val="75000"/>
                  </a:schemeClr>
                </a:solidFill>
              </a:rPr>
              <a:t>world</a:t>
            </a:r>
            <a:r>
              <a:rPr lang="de-DE" b="1" dirty="0" smtClean="0">
                <a:solidFill>
                  <a:schemeClr val="accent1">
                    <a:lumMod val="75000"/>
                  </a:schemeClr>
                </a:solidFill>
              </a:rPr>
              <a:t> milk </a:t>
            </a:r>
            <a:r>
              <a:rPr lang="de-DE" b="1" dirty="0" err="1" smtClean="0">
                <a:solidFill>
                  <a:schemeClr val="accent1">
                    <a:lumMod val="75000"/>
                  </a:schemeClr>
                </a:solidFill>
              </a:rPr>
              <a:t>market</a:t>
            </a:r>
            <a:r>
              <a:rPr lang="de-DE" b="1" dirty="0" smtClean="0">
                <a:solidFill>
                  <a:schemeClr val="accent1">
                    <a:lumMod val="75000"/>
                  </a:schemeClr>
                </a:solidFill>
              </a:rPr>
              <a:t> </a:t>
            </a:r>
            <a:r>
              <a:rPr lang="de-DE" b="1" dirty="0" err="1" smtClean="0">
                <a:solidFill>
                  <a:schemeClr val="accent1">
                    <a:lumMod val="75000"/>
                  </a:schemeClr>
                </a:solidFill>
              </a:rPr>
              <a:t>and</a:t>
            </a:r>
            <a:r>
              <a:rPr lang="de-DE" b="1" dirty="0" smtClean="0">
                <a:solidFill>
                  <a:schemeClr val="accent1">
                    <a:lumMod val="75000"/>
                  </a:schemeClr>
                </a:solidFill>
              </a:rPr>
              <a:t> </a:t>
            </a:r>
            <a:r>
              <a:rPr lang="de-DE" b="1" dirty="0" err="1" smtClean="0">
                <a:solidFill>
                  <a:schemeClr val="accent1">
                    <a:lumMod val="75000"/>
                  </a:schemeClr>
                </a:solidFill>
              </a:rPr>
              <a:t>the</a:t>
            </a:r>
            <a:r>
              <a:rPr lang="de-DE" b="1" dirty="0" smtClean="0">
                <a:solidFill>
                  <a:schemeClr val="accent1">
                    <a:lumMod val="75000"/>
                  </a:schemeClr>
                </a:solidFill>
              </a:rPr>
              <a:t> </a:t>
            </a:r>
            <a:r>
              <a:rPr lang="de-DE" b="1" dirty="0" err="1" smtClean="0">
                <a:solidFill>
                  <a:schemeClr val="accent1">
                    <a:lumMod val="75000"/>
                  </a:schemeClr>
                </a:solidFill>
              </a:rPr>
              <a:t>role</a:t>
            </a:r>
            <a:r>
              <a:rPr lang="de-DE" b="1" dirty="0" smtClean="0">
                <a:solidFill>
                  <a:schemeClr val="accent1">
                    <a:lumMod val="75000"/>
                  </a:schemeClr>
                </a:solidFill>
              </a:rPr>
              <a:t> </a:t>
            </a:r>
            <a:r>
              <a:rPr lang="de-DE" b="1" dirty="0" err="1" smtClean="0">
                <a:solidFill>
                  <a:schemeClr val="accent1">
                    <a:lumMod val="75000"/>
                  </a:schemeClr>
                </a:solidFill>
              </a:rPr>
              <a:t>of</a:t>
            </a:r>
            <a:r>
              <a:rPr lang="de-DE" b="1" dirty="0" smtClean="0">
                <a:solidFill>
                  <a:schemeClr val="accent1">
                    <a:lumMod val="75000"/>
                  </a:schemeClr>
                </a:solidFill>
              </a:rPr>
              <a:t> EU</a:t>
            </a:r>
          </a:p>
          <a:p>
            <a:endParaRPr lang="de-DE" b="1" dirty="0">
              <a:solidFill>
                <a:schemeClr val="accent1">
                  <a:lumMod val="75000"/>
                </a:schemeClr>
              </a:solidFill>
            </a:endParaRPr>
          </a:p>
          <a:p>
            <a:endParaRPr lang="de-DE" b="1" dirty="0">
              <a:solidFill>
                <a:schemeClr val="accent1">
                  <a:lumMod val="75000"/>
                </a:schemeClr>
              </a:solidFill>
            </a:endParaRPr>
          </a:p>
          <a:p>
            <a:endParaRPr lang="de-DE" dirty="0">
              <a:solidFill>
                <a:schemeClr val="tx1">
                  <a:lumMod val="65000"/>
                  <a:lumOff val="35000"/>
                </a:schemeClr>
              </a:solidFill>
            </a:endParaRPr>
          </a:p>
        </p:txBody>
      </p:sp>
      <p:sp>
        <p:nvSpPr>
          <p:cNvPr id="4" name="Foliennummernplatzhalter 3"/>
          <p:cNvSpPr>
            <a:spLocks noGrp="1"/>
          </p:cNvSpPr>
          <p:nvPr>
            <p:ph type="sldNum" sz="quarter" idx="4"/>
          </p:nvPr>
        </p:nvSpPr>
        <p:spPr/>
        <p:txBody>
          <a:bodyPr/>
          <a:lstStyle/>
          <a:p>
            <a:r>
              <a:rPr lang="en-US" dirty="0" smtClean="0"/>
              <a:t>2</a:t>
            </a:r>
          </a:p>
          <a:p>
            <a:endParaRPr lang="en-US" dirty="0"/>
          </a:p>
        </p:txBody>
      </p:sp>
    </p:spTree>
    <p:extLst>
      <p:ext uri="{BB962C8B-B14F-4D97-AF65-F5344CB8AC3E}">
        <p14:creationId xmlns:p14="http://schemas.microsoft.com/office/powerpoint/2010/main" val="284582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30" y="970927"/>
            <a:ext cx="7931870" cy="452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Autofit/>
          </a:bodyPr>
          <a:lstStyle/>
          <a:p>
            <a:r>
              <a:rPr lang="de-DE" sz="3600" dirty="0"/>
              <a:t>Demand </a:t>
            </a:r>
            <a:r>
              <a:rPr lang="de-DE" sz="3600" dirty="0" err="1"/>
              <a:t>for</a:t>
            </a:r>
            <a:r>
              <a:rPr lang="de-DE" sz="3600" dirty="0"/>
              <a:t> Butter, AMF, </a:t>
            </a:r>
            <a:r>
              <a:rPr lang="de-DE" sz="3600" dirty="0" err="1"/>
              <a:t>Ghee</a:t>
            </a:r>
            <a:r>
              <a:rPr lang="de-DE" sz="3600" dirty="0"/>
              <a:t>, </a:t>
            </a:r>
            <a:r>
              <a:rPr lang="de-DE" sz="3600" b="0" dirty="0"/>
              <a:t>m. t.</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953000"/>
            <a:ext cx="19685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4"/>
          </p:nvPr>
        </p:nvSpPr>
        <p:spPr/>
        <p:txBody>
          <a:bodyPr/>
          <a:lstStyle/>
          <a:p>
            <a:r>
              <a:rPr lang="en-US" dirty="0" smtClean="0"/>
              <a:t>20</a:t>
            </a:r>
          </a:p>
          <a:p>
            <a:endParaRPr lang="en-US" dirty="0"/>
          </a:p>
        </p:txBody>
      </p:sp>
    </p:spTree>
    <p:extLst>
      <p:ext uri="{BB962C8B-B14F-4D97-AF65-F5344CB8AC3E}">
        <p14:creationId xmlns:p14="http://schemas.microsoft.com/office/powerpoint/2010/main" val="54577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dirty="0"/>
              <a:t>Demand </a:t>
            </a:r>
            <a:r>
              <a:rPr lang="de-DE" sz="3600" dirty="0" err="1"/>
              <a:t>for</a:t>
            </a:r>
            <a:r>
              <a:rPr lang="de-DE" sz="3600" dirty="0"/>
              <a:t> WMP</a:t>
            </a:r>
            <a:r>
              <a:rPr lang="de-DE" sz="3600" b="0" dirty="0"/>
              <a:t>, m. t.</a:t>
            </a:r>
            <a:br>
              <a:rPr lang="de-DE" sz="3600" b="0" dirty="0"/>
            </a:br>
            <a:endParaRPr lang="de-DE" sz="3600" b="0" dirty="0"/>
          </a:p>
        </p:txBody>
      </p:sp>
      <p:sp>
        <p:nvSpPr>
          <p:cNvPr id="4" name="Foliennummernplatzhalter 3"/>
          <p:cNvSpPr>
            <a:spLocks noGrp="1"/>
          </p:cNvSpPr>
          <p:nvPr>
            <p:ph type="sldNum" sz="quarter" idx="4"/>
          </p:nvPr>
        </p:nvSpPr>
        <p:spPr/>
        <p:txBody>
          <a:bodyPr/>
          <a:lstStyle/>
          <a:p>
            <a:r>
              <a:rPr lang="en-US" dirty="0" smtClean="0"/>
              <a:t>21</a:t>
            </a:r>
            <a:endParaRPr 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6016"/>
            <a:ext cx="8305800" cy="495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11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3600" dirty="0"/>
              <a:t>Demand </a:t>
            </a:r>
            <a:r>
              <a:rPr lang="de-DE" sz="3600" dirty="0" err="1"/>
              <a:t>for</a:t>
            </a:r>
            <a:r>
              <a:rPr lang="de-DE" sz="3600" dirty="0"/>
              <a:t> </a:t>
            </a:r>
            <a:r>
              <a:rPr lang="de-DE" sz="3600" dirty="0" smtClean="0"/>
              <a:t>SMP</a:t>
            </a:r>
            <a:r>
              <a:rPr lang="de-DE" sz="3600" dirty="0"/>
              <a:t>, </a:t>
            </a:r>
            <a:r>
              <a:rPr lang="de-DE" sz="3600" b="0" dirty="0"/>
              <a:t>m. t.</a:t>
            </a:r>
          </a:p>
        </p:txBody>
      </p:sp>
      <p:sp>
        <p:nvSpPr>
          <p:cNvPr id="4" name="Foliennummernplatzhalter 3"/>
          <p:cNvSpPr>
            <a:spLocks noGrp="1"/>
          </p:cNvSpPr>
          <p:nvPr>
            <p:ph type="sldNum" sz="quarter" idx="4"/>
          </p:nvPr>
        </p:nvSpPr>
        <p:spPr/>
        <p:txBody>
          <a:bodyPr/>
          <a:lstStyle/>
          <a:p>
            <a:r>
              <a:rPr lang="en-US" dirty="0" smtClean="0"/>
              <a:t>22</a:t>
            </a:r>
            <a:endParaRPr lang="en-US"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44" y="956687"/>
            <a:ext cx="8173156" cy="491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00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53" y="1295400"/>
            <a:ext cx="8571901" cy="488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67544" y="116632"/>
            <a:ext cx="8280920" cy="1077218"/>
          </a:xfrm>
          <a:prstGeom prst="rect">
            <a:avLst/>
          </a:prstGeom>
          <a:noFill/>
        </p:spPr>
        <p:txBody>
          <a:bodyPr wrap="square" rtlCol="0">
            <a:spAutoFit/>
          </a:bodyPr>
          <a:lstStyle/>
          <a:p>
            <a:r>
              <a:rPr lang="de-DE" sz="3200" b="1" dirty="0" smtClean="0">
                <a:solidFill>
                  <a:schemeClr val="bg2">
                    <a:lumMod val="25000"/>
                  </a:schemeClr>
                </a:solidFill>
              </a:rPr>
              <a:t>A </a:t>
            </a:r>
            <a:r>
              <a:rPr lang="de-DE" sz="3200" b="1" dirty="0" err="1" smtClean="0">
                <a:solidFill>
                  <a:schemeClr val="bg2">
                    <a:lumMod val="25000"/>
                  </a:schemeClr>
                </a:solidFill>
              </a:rPr>
              <a:t>conservative</a:t>
            </a:r>
            <a:r>
              <a:rPr lang="de-DE" sz="3200" b="1" dirty="0" smtClean="0">
                <a:solidFill>
                  <a:schemeClr val="bg2">
                    <a:lumMod val="25000"/>
                  </a:schemeClr>
                </a:solidFill>
              </a:rPr>
              <a:t> </a:t>
            </a:r>
            <a:r>
              <a:rPr lang="de-DE" sz="3200" b="1" dirty="0" err="1" smtClean="0">
                <a:solidFill>
                  <a:schemeClr val="bg2">
                    <a:lumMod val="25000"/>
                  </a:schemeClr>
                </a:solidFill>
              </a:rPr>
              <a:t>estimate</a:t>
            </a:r>
            <a:r>
              <a:rPr lang="de-DE" sz="3200" b="1" dirty="0" smtClean="0">
                <a:solidFill>
                  <a:schemeClr val="bg2">
                    <a:lumMod val="25000"/>
                  </a:schemeClr>
                </a:solidFill>
              </a:rPr>
              <a:t>: World </a:t>
            </a:r>
            <a:r>
              <a:rPr lang="de-DE" sz="3200" b="1" dirty="0" err="1" smtClean="0">
                <a:solidFill>
                  <a:schemeClr val="bg2">
                    <a:lumMod val="25000"/>
                  </a:schemeClr>
                </a:solidFill>
              </a:rPr>
              <a:t>demand</a:t>
            </a:r>
            <a:r>
              <a:rPr lang="de-DE" sz="3200" b="1" dirty="0" smtClean="0">
                <a:solidFill>
                  <a:schemeClr val="bg2">
                    <a:lumMod val="25000"/>
                  </a:schemeClr>
                </a:solidFill>
              </a:rPr>
              <a:t> </a:t>
            </a:r>
            <a:r>
              <a:rPr lang="de-DE" sz="3200" b="1" dirty="0" err="1" smtClean="0">
                <a:solidFill>
                  <a:schemeClr val="bg2">
                    <a:lumMod val="25000"/>
                  </a:schemeClr>
                </a:solidFill>
              </a:rPr>
              <a:t>for</a:t>
            </a:r>
            <a:r>
              <a:rPr lang="de-DE" sz="3200" b="1" dirty="0" smtClean="0">
                <a:solidFill>
                  <a:schemeClr val="bg2">
                    <a:lumMod val="25000"/>
                  </a:schemeClr>
                </a:solidFill>
              </a:rPr>
              <a:t> </a:t>
            </a:r>
            <a:r>
              <a:rPr lang="de-DE" sz="3200" b="1" dirty="0" err="1" smtClean="0">
                <a:solidFill>
                  <a:schemeClr val="bg2">
                    <a:lumMod val="25000"/>
                  </a:schemeClr>
                </a:solidFill>
              </a:rPr>
              <a:t>dairy</a:t>
            </a:r>
            <a:r>
              <a:rPr lang="de-DE" sz="3200" b="1" dirty="0" smtClean="0">
                <a:solidFill>
                  <a:schemeClr val="bg2">
                    <a:lumMod val="25000"/>
                  </a:schemeClr>
                </a:solidFill>
              </a:rPr>
              <a:t> </a:t>
            </a:r>
            <a:r>
              <a:rPr lang="de-DE" sz="3200" b="1" dirty="0" err="1" smtClean="0">
                <a:solidFill>
                  <a:schemeClr val="bg2">
                    <a:lumMod val="25000"/>
                  </a:schemeClr>
                </a:solidFill>
              </a:rPr>
              <a:t>products</a:t>
            </a:r>
            <a:r>
              <a:rPr lang="de-DE" sz="3200" b="1" dirty="0" smtClean="0">
                <a:solidFill>
                  <a:schemeClr val="bg2">
                    <a:lumMod val="25000"/>
                  </a:schemeClr>
                </a:solidFill>
              </a:rPr>
              <a:t> in milk </a:t>
            </a:r>
            <a:r>
              <a:rPr lang="de-DE" sz="3200" b="1" dirty="0" err="1" smtClean="0">
                <a:solidFill>
                  <a:schemeClr val="bg2">
                    <a:lumMod val="25000"/>
                  </a:schemeClr>
                </a:solidFill>
              </a:rPr>
              <a:t>equivalents</a:t>
            </a:r>
            <a:r>
              <a:rPr lang="de-DE" sz="3200" b="1" dirty="0" smtClean="0">
                <a:solidFill>
                  <a:schemeClr val="bg2">
                    <a:lumMod val="25000"/>
                  </a:schemeClr>
                </a:solidFill>
              </a:rPr>
              <a:t> </a:t>
            </a:r>
            <a:r>
              <a:rPr lang="de-DE" sz="3200" dirty="0" smtClean="0">
                <a:solidFill>
                  <a:schemeClr val="bg2">
                    <a:lumMod val="25000"/>
                  </a:schemeClr>
                </a:solidFill>
              </a:rPr>
              <a:t>(m. t)</a:t>
            </a:r>
            <a:endParaRPr lang="de-DE" sz="3200" dirty="0">
              <a:solidFill>
                <a:schemeClr val="bg2">
                  <a:lumMod val="25000"/>
                </a:schemeClr>
              </a:solidFill>
            </a:endParaRPr>
          </a:p>
        </p:txBody>
      </p:sp>
      <p:pic>
        <p:nvPicPr>
          <p:cNvPr id="21506" name="Picture 2" descr="C:\Users\Erhard Richarts\AppData\Local\Microsoft\Windows\Temporary Internet Files\Content.IE5\7N0FJVUB\MC9004418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295400"/>
            <a:ext cx="1946275"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Gebogener Pfeil 1"/>
          <p:cNvSpPr/>
          <p:nvPr/>
        </p:nvSpPr>
        <p:spPr>
          <a:xfrm rot="20843429">
            <a:off x="846896" y="1315847"/>
            <a:ext cx="1340517" cy="984731"/>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Textfeld 8"/>
          <p:cNvSpPr txBox="1"/>
          <p:nvPr/>
        </p:nvSpPr>
        <p:spPr>
          <a:xfrm>
            <a:off x="1331640" y="1623546"/>
            <a:ext cx="649560" cy="461665"/>
          </a:xfrm>
          <a:prstGeom prst="rect">
            <a:avLst/>
          </a:prstGeom>
          <a:noFill/>
        </p:spPr>
        <p:txBody>
          <a:bodyPr wrap="square" rtlCol="0">
            <a:spAutoFit/>
          </a:bodyPr>
          <a:lstStyle/>
          <a:p>
            <a:r>
              <a:rPr lang="de-DE" sz="2400" dirty="0" smtClean="0">
                <a:solidFill>
                  <a:srgbClr val="C00000"/>
                </a:solidFill>
              </a:rPr>
              <a:t>+</a:t>
            </a:r>
            <a:r>
              <a:rPr lang="de-DE" sz="2400" b="1" dirty="0" smtClean="0">
                <a:solidFill>
                  <a:srgbClr val="C00000"/>
                </a:solidFill>
              </a:rPr>
              <a:t>71</a:t>
            </a:r>
            <a:endParaRPr lang="de-DE" sz="2400" b="1" dirty="0">
              <a:solidFill>
                <a:srgbClr val="C00000"/>
              </a:solidFill>
            </a:endParaRPr>
          </a:p>
        </p:txBody>
      </p:sp>
      <p:sp>
        <p:nvSpPr>
          <p:cNvPr id="10" name="Textfeld 9"/>
          <p:cNvSpPr txBox="1"/>
          <p:nvPr/>
        </p:nvSpPr>
        <p:spPr>
          <a:xfrm>
            <a:off x="3311861" y="1346547"/>
            <a:ext cx="792088" cy="461665"/>
          </a:xfrm>
          <a:prstGeom prst="rect">
            <a:avLst/>
          </a:prstGeom>
          <a:noFill/>
        </p:spPr>
        <p:txBody>
          <a:bodyPr wrap="square" rtlCol="0">
            <a:spAutoFit/>
          </a:bodyPr>
          <a:lstStyle/>
          <a:p>
            <a:r>
              <a:rPr lang="de-DE" sz="2400" b="1" dirty="0" smtClean="0">
                <a:solidFill>
                  <a:srgbClr val="C00000"/>
                </a:solidFill>
              </a:rPr>
              <a:t>+61</a:t>
            </a:r>
            <a:endParaRPr lang="de-DE" sz="2400" b="1" dirty="0">
              <a:solidFill>
                <a:srgbClr val="C00000"/>
              </a:solidFill>
            </a:endParaRPr>
          </a:p>
        </p:txBody>
      </p:sp>
      <p:sp>
        <p:nvSpPr>
          <p:cNvPr id="11" name="Gebogener Pfeil 10"/>
          <p:cNvSpPr/>
          <p:nvPr/>
        </p:nvSpPr>
        <p:spPr>
          <a:xfrm rot="20915841">
            <a:off x="2915817" y="1088740"/>
            <a:ext cx="1584176" cy="936105"/>
          </a:xfrm>
          <a:prstGeom prst="circularArrow">
            <a:avLst>
              <a:gd name="adj1" fmla="val 10824"/>
              <a:gd name="adj2" fmla="val 1142319"/>
              <a:gd name="adj3" fmla="val 20457680"/>
              <a:gd name="adj4" fmla="val 10800000"/>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 name="Foliennummernplatzhalter 3"/>
          <p:cNvSpPr>
            <a:spLocks noGrp="1"/>
          </p:cNvSpPr>
          <p:nvPr>
            <p:ph type="sldNum" sz="quarter" idx="4"/>
          </p:nvPr>
        </p:nvSpPr>
        <p:spPr/>
        <p:txBody>
          <a:bodyPr/>
          <a:lstStyle/>
          <a:p>
            <a:r>
              <a:rPr lang="en-US" dirty="0" smtClean="0"/>
              <a:t>23</a:t>
            </a:r>
          </a:p>
          <a:p>
            <a:endParaRPr lang="en-US" dirty="0"/>
          </a:p>
        </p:txBody>
      </p:sp>
    </p:spTree>
    <p:extLst>
      <p:ext uri="{BB962C8B-B14F-4D97-AF65-F5344CB8AC3E}">
        <p14:creationId xmlns:p14="http://schemas.microsoft.com/office/powerpoint/2010/main" val="18630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err="1" smtClean="0"/>
              <a:t>Where</a:t>
            </a:r>
            <a:r>
              <a:rPr lang="de-DE" sz="3600" dirty="0" smtClean="0"/>
              <a:t> </a:t>
            </a:r>
            <a:r>
              <a:rPr lang="de-DE" sz="3600" dirty="0" err="1" smtClean="0"/>
              <a:t>to</a:t>
            </a:r>
            <a:r>
              <a:rPr lang="de-DE" sz="3600" dirty="0" smtClean="0"/>
              <a:t> </a:t>
            </a:r>
            <a:r>
              <a:rPr lang="de-DE" sz="3600" dirty="0" err="1" smtClean="0"/>
              <a:t>produce</a:t>
            </a:r>
            <a:r>
              <a:rPr lang="de-DE" sz="3600" dirty="0" smtClean="0"/>
              <a:t> all </a:t>
            </a:r>
            <a:r>
              <a:rPr lang="de-DE" sz="3600" dirty="0" err="1" smtClean="0"/>
              <a:t>that</a:t>
            </a:r>
            <a:r>
              <a:rPr lang="de-DE" sz="3600" dirty="0" smtClean="0"/>
              <a:t> milk?</a:t>
            </a:r>
            <a:endParaRPr lang="de-DE" sz="3600" dirty="0"/>
          </a:p>
        </p:txBody>
      </p:sp>
      <p:sp>
        <p:nvSpPr>
          <p:cNvPr id="3" name="Inhaltsplatzhalter 2"/>
          <p:cNvSpPr>
            <a:spLocks noGrp="1"/>
          </p:cNvSpPr>
          <p:nvPr>
            <p:ph idx="1"/>
          </p:nvPr>
        </p:nvSpPr>
        <p:spPr>
          <a:xfrm>
            <a:off x="304800" y="1447801"/>
            <a:ext cx="8305800" cy="1905000"/>
          </a:xfrm>
        </p:spPr>
        <p:txBody>
          <a:bodyPr>
            <a:normAutofit fontScale="92500" lnSpcReduction="20000"/>
          </a:bodyPr>
          <a:lstStyle/>
          <a:p>
            <a:pPr marL="342900" lvl="0" indent="-342900">
              <a:spcBef>
                <a:spcPts val="0"/>
              </a:spcBef>
              <a:buSzTx/>
              <a:buFont typeface="Arial" panose="020B0604020202020204" pitchFamily="34" charset="0"/>
              <a:buChar char="•"/>
            </a:pPr>
            <a:r>
              <a:rPr lang="de-DE" sz="2000" b="1" dirty="0" err="1" smtClean="0">
                <a:solidFill>
                  <a:schemeClr val="bg2">
                    <a:lumMod val="25000"/>
                  </a:schemeClr>
                </a:solidFill>
              </a:rPr>
              <a:t>Mainly</a:t>
            </a:r>
            <a:r>
              <a:rPr lang="de-DE" sz="2000" b="1" dirty="0" smtClean="0">
                <a:solidFill>
                  <a:schemeClr val="bg2">
                    <a:lumMod val="25000"/>
                  </a:schemeClr>
                </a:solidFill>
              </a:rPr>
              <a:t> </a:t>
            </a:r>
            <a:r>
              <a:rPr lang="de-DE" sz="2000" b="1" dirty="0" err="1" smtClean="0">
                <a:solidFill>
                  <a:schemeClr val="bg2">
                    <a:lumMod val="25000"/>
                  </a:schemeClr>
                </a:solidFill>
              </a:rPr>
              <a:t>where</a:t>
            </a:r>
            <a:r>
              <a:rPr lang="de-DE" sz="2000" b="1" dirty="0" smtClean="0">
                <a:solidFill>
                  <a:schemeClr val="bg2">
                    <a:lumMod val="25000"/>
                  </a:schemeClr>
                </a:solidFill>
              </a:rPr>
              <a:t> </a:t>
            </a:r>
            <a:r>
              <a:rPr lang="de-DE" sz="2000" b="1" dirty="0" err="1" smtClean="0">
                <a:solidFill>
                  <a:schemeClr val="bg2">
                    <a:lumMod val="25000"/>
                  </a:schemeClr>
                </a:solidFill>
              </a:rPr>
              <a:t>it</a:t>
            </a:r>
            <a:r>
              <a:rPr lang="de-DE" sz="2000" b="1" dirty="0" smtClean="0">
                <a:solidFill>
                  <a:schemeClr val="bg2">
                    <a:lumMod val="25000"/>
                  </a:schemeClr>
                </a:solidFill>
              </a:rPr>
              <a:t> </a:t>
            </a:r>
            <a:r>
              <a:rPr lang="de-DE" sz="2000" b="1" dirty="0" err="1" smtClean="0">
                <a:solidFill>
                  <a:schemeClr val="bg2">
                    <a:lumMod val="25000"/>
                  </a:schemeClr>
                </a:solidFill>
              </a:rPr>
              <a:t>is</a:t>
            </a:r>
            <a:r>
              <a:rPr lang="de-DE" sz="2000" b="1" dirty="0" smtClean="0">
                <a:solidFill>
                  <a:schemeClr val="bg2">
                    <a:lumMod val="25000"/>
                  </a:schemeClr>
                </a:solidFill>
              </a:rPr>
              <a:t> </a:t>
            </a:r>
            <a:r>
              <a:rPr lang="de-DE" sz="2000" b="1" dirty="0" err="1" smtClean="0">
                <a:solidFill>
                  <a:schemeClr val="bg2">
                    <a:lumMod val="25000"/>
                  </a:schemeClr>
                </a:solidFill>
              </a:rPr>
              <a:t>demanded</a:t>
            </a:r>
            <a:r>
              <a:rPr lang="de-DE" sz="2000" b="1" dirty="0" smtClean="0">
                <a:solidFill>
                  <a:schemeClr val="bg2">
                    <a:lumMod val="25000"/>
                  </a:schemeClr>
                </a:solidFill>
              </a:rPr>
              <a:t>, but </a:t>
            </a:r>
            <a:r>
              <a:rPr lang="de-DE" sz="2000" b="1" dirty="0" err="1" smtClean="0">
                <a:solidFill>
                  <a:schemeClr val="bg2">
                    <a:lumMod val="25000"/>
                  </a:schemeClr>
                </a:solidFill>
              </a:rPr>
              <a:t>domestic</a:t>
            </a:r>
            <a:r>
              <a:rPr lang="de-DE" sz="2000" b="1" dirty="0" smtClean="0">
                <a:solidFill>
                  <a:schemeClr val="bg2">
                    <a:lumMod val="25000"/>
                  </a:schemeClr>
                </a:solidFill>
              </a:rPr>
              <a:t> </a:t>
            </a:r>
            <a:r>
              <a:rPr lang="de-DE" sz="2000" b="1" dirty="0" err="1" smtClean="0">
                <a:solidFill>
                  <a:schemeClr val="bg2">
                    <a:lumMod val="25000"/>
                  </a:schemeClr>
                </a:solidFill>
              </a:rPr>
              <a:t>production</a:t>
            </a:r>
            <a:r>
              <a:rPr lang="de-DE" sz="2000" b="1" dirty="0" smtClean="0">
                <a:solidFill>
                  <a:schemeClr val="bg2">
                    <a:lumMod val="25000"/>
                  </a:schemeClr>
                </a:solidFill>
              </a:rPr>
              <a:t> will not </a:t>
            </a:r>
            <a:r>
              <a:rPr lang="de-DE" sz="2000" b="1" dirty="0" err="1" smtClean="0">
                <a:solidFill>
                  <a:schemeClr val="bg2">
                    <a:lumMod val="25000"/>
                  </a:schemeClr>
                </a:solidFill>
              </a:rPr>
              <a:t>be</a:t>
            </a:r>
            <a:r>
              <a:rPr lang="de-DE" sz="2000" b="1" dirty="0" smtClean="0">
                <a:solidFill>
                  <a:schemeClr val="bg2">
                    <a:lumMod val="25000"/>
                  </a:schemeClr>
                </a:solidFill>
              </a:rPr>
              <a:t> </a:t>
            </a:r>
            <a:r>
              <a:rPr lang="de-DE" sz="2000" b="1" dirty="0" err="1" smtClean="0">
                <a:solidFill>
                  <a:schemeClr val="bg2">
                    <a:lumMod val="25000"/>
                  </a:schemeClr>
                </a:solidFill>
              </a:rPr>
              <a:t>sufficient</a:t>
            </a:r>
            <a:r>
              <a:rPr lang="de-DE" sz="2000" b="1" dirty="0" smtClean="0">
                <a:solidFill>
                  <a:schemeClr val="bg2">
                    <a:lumMod val="25000"/>
                  </a:schemeClr>
                </a:solidFill>
              </a:rPr>
              <a:t> in large </a:t>
            </a:r>
            <a:r>
              <a:rPr lang="de-DE" sz="2000" b="1" dirty="0" err="1" smtClean="0">
                <a:solidFill>
                  <a:schemeClr val="bg2">
                    <a:lumMod val="25000"/>
                  </a:schemeClr>
                </a:solidFill>
              </a:rPr>
              <a:t>areas</a:t>
            </a:r>
            <a:r>
              <a:rPr lang="de-DE" sz="2000" b="1" dirty="0" smtClean="0">
                <a:solidFill>
                  <a:schemeClr val="bg2">
                    <a:lumMod val="25000"/>
                  </a:schemeClr>
                </a:solidFill>
              </a:rPr>
              <a:t> </a:t>
            </a:r>
            <a:r>
              <a:rPr lang="de-DE" sz="2000" b="1" dirty="0" err="1" smtClean="0">
                <a:solidFill>
                  <a:schemeClr val="bg2">
                    <a:lumMod val="25000"/>
                  </a:schemeClr>
                </a:solidFill>
              </a:rPr>
              <a:t>of</a:t>
            </a:r>
            <a:r>
              <a:rPr lang="de-DE" sz="2000" b="1" dirty="0" smtClean="0">
                <a:solidFill>
                  <a:schemeClr val="bg2">
                    <a:lumMod val="25000"/>
                  </a:schemeClr>
                </a:solidFill>
              </a:rPr>
              <a:t> </a:t>
            </a:r>
            <a:r>
              <a:rPr lang="de-DE" sz="2000" b="1" dirty="0" err="1" smtClean="0">
                <a:solidFill>
                  <a:schemeClr val="bg2">
                    <a:lumMod val="25000"/>
                  </a:schemeClr>
                </a:solidFill>
              </a:rPr>
              <a:t>Asia</a:t>
            </a:r>
            <a:r>
              <a:rPr lang="de-DE" sz="2000" b="1" dirty="0" smtClean="0">
                <a:solidFill>
                  <a:schemeClr val="bg2">
                    <a:lumMod val="25000"/>
                  </a:schemeClr>
                </a:solidFill>
              </a:rPr>
              <a:t>, </a:t>
            </a:r>
            <a:r>
              <a:rPr lang="de-DE" sz="2000" b="1" dirty="0" err="1" smtClean="0">
                <a:solidFill>
                  <a:schemeClr val="bg2">
                    <a:lumMod val="25000"/>
                  </a:schemeClr>
                </a:solidFill>
              </a:rPr>
              <a:t>Africa</a:t>
            </a:r>
            <a:r>
              <a:rPr lang="de-DE" sz="2000" b="1" dirty="0" smtClean="0">
                <a:solidFill>
                  <a:schemeClr val="bg2">
                    <a:lumMod val="25000"/>
                  </a:schemeClr>
                </a:solidFill>
              </a:rPr>
              <a:t> </a:t>
            </a:r>
            <a:r>
              <a:rPr lang="de-DE" sz="2000" b="1" dirty="0" err="1" smtClean="0">
                <a:solidFill>
                  <a:schemeClr val="bg2">
                    <a:lumMod val="25000"/>
                  </a:schemeClr>
                </a:solidFill>
              </a:rPr>
              <a:t>and</a:t>
            </a:r>
            <a:r>
              <a:rPr lang="de-DE" sz="2000" b="1" dirty="0" smtClean="0">
                <a:solidFill>
                  <a:schemeClr val="bg2">
                    <a:lumMod val="25000"/>
                  </a:schemeClr>
                </a:solidFill>
              </a:rPr>
              <a:t> </a:t>
            </a:r>
            <a:r>
              <a:rPr lang="de-DE" sz="2000" b="1" dirty="0" err="1" smtClean="0">
                <a:solidFill>
                  <a:schemeClr val="bg2">
                    <a:lumMod val="25000"/>
                  </a:schemeClr>
                </a:solidFill>
              </a:rPr>
              <a:t>Latin</a:t>
            </a:r>
            <a:r>
              <a:rPr lang="de-DE" sz="2000" b="1" dirty="0" smtClean="0">
                <a:solidFill>
                  <a:schemeClr val="bg2">
                    <a:lumMod val="25000"/>
                  </a:schemeClr>
                </a:solidFill>
              </a:rPr>
              <a:t> </a:t>
            </a:r>
            <a:r>
              <a:rPr lang="de-DE" sz="2000" b="1" dirty="0" err="1" smtClean="0">
                <a:solidFill>
                  <a:schemeClr val="bg2">
                    <a:lumMod val="25000"/>
                  </a:schemeClr>
                </a:solidFill>
              </a:rPr>
              <a:t>America</a:t>
            </a:r>
            <a:endParaRPr lang="de-DE" sz="2000" b="1" dirty="0" smtClean="0">
              <a:solidFill>
                <a:schemeClr val="bg2">
                  <a:lumMod val="25000"/>
                </a:schemeClr>
              </a:solidFill>
            </a:endParaRPr>
          </a:p>
          <a:p>
            <a:pPr marL="342900" lvl="0" indent="-342900">
              <a:spcBef>
                <a:spcPts val="0"/>
              </a:spcBef>
              <a:buSzTx/>
              <a:buFont typeface="Arial" panose="020B0604020202020204" pitchFamily="34" charset="0"/>
              <a:buChar char="•"/>
            </a:pPr>
            <a:endParaRPr lang="de-DE" sz="2000" b="1" dirty="0">
              <a:solidFill>
                <a:schemeClr val="bg2">
                  <a:lumMod val="25000"/>
                </a:schemeClr>
              </a:solidFill>
            </a:endParaRPr>
          </a:p>
          <a:p>
            <a:pPr marL="342900" lvl="0" indent="-342900">
              <a:spcBef>
                <a:spcPts val="0"/>
              </a:spcBef>
              <a:buSzTx/>
              <a:buFont typeface="Arial" panose="020B0604020202020204" pitchFamily="34" charset="0"/>
              <a:buChar char="•"/>
            </a:pPr>
            <a:r>
              <a:rPr lang="de-DE" sz="2400" b="1" dirty="0" smtClean="0">
                <a:solidFill>
                  <a:schemeClr val="accent4">
                    <a:lumMod val="50000"/>
                  </a:schemeClr>
                </a:solidFill>
              </a:rPr>
              <a:t>West </a:t>
            </a:r>
            <a:r>
              <a:rPr lang="de-DE" sz="2400" b="1" dirty="0" err="1" smtClean="0">
                <a:solidFill>
                  <a:schemeClr val="accent4">
                    <a:lumMod val="50000"/>
                  </a:schemeClr>
                </a:solidFill>
              </a:rPr>
              <a:t>and</a:t>
            </a:r>
            <a:r>
              <a:rPr lang="de-DE" sz="2400" b="1" dirty="0" smtClean="0">
                <a:solidFill>
                  <a:schemeClr val="accent4">
                    <a:lumMod val="50000"/>
                  </a:schemeClr>
                </a:solidFill>
              </a:rPr>
              <a:t> Central Europe, </a:t>
            </a:r>
            <a:r>
              <a:rPr lang="de-DE" sz="2400" b="1" dirty="0" err="1" smtClean="0">
                <a:solidFill>
                  <a:schemeClr val="accent4">
                    <a:lumMod val="50000"/>
                  </a:schemeClr>
                </a:solidFill>
              </a:rPr>
              <a:t>Poland</a:t>
            </a:r>
            <a:r>
              <a:rPr lang="de-DE" sz="2400" b="1" dirty="0" smtClean="0">
                <a:solidFill>
                  <a:schemeClr val="accent4">
                    <a:lumMod val="50000"/>
                  </a:schemeClr>
                </a:solidFill>
              </a:rPr>
              <a:t>, </a:t>
            </a:r>
            <a:r>
              <a:rPr lang="de-DE" sz="2400" b="1" dirty="0" err="1" smtClean="0">
                <a:solidFill>
                  <a:schemeClr val="accent4">
                    <a:lumMod val="50000"/>
                  </a:schemeClr>
                </a:solidFill>
              </a:rPr>
              <a:t>the</a:t>
            </a:r>
            <a:r>
              <a:rPr lang="de-DE" sz="2400" b="1" dirty="0" smtClean="0">
                <a:solidFill>
                  <a:schemeClr val="accent4">
                    <a:lumMod val="50000"/>
                  </a:schemeClr>
                </a:solidFill>
              </a:rPr>
              <a:t> Baltic States</a:t>
            </a:r>
            <a:r>
              <a:rPr lang="de-DE" sz="2000" b="1" dirty="0" smtClean="0">
                <a:solidFill>
                  <a:schemeClr val="bg2">
                    <a:lumMod val="25000"/>
                  </a:schemeClr>
                </a:solidFill>
              </a:rPr>
              <a:t>,  </a:t>
            </a:r>
            <a:r>
              <a:rPr lang="de-DE" sz="2400" b="1" dirty="0" smtClean="0">
                <a:solidFill>
                  <a:schemeClr val="bg2">
                    <a:lumMod val="25000"/>
                  </a:schemeClr>
                </a:solidFill>
              </a:rPr>
              <a:t>all in EU,           </a:t>
            </a:r>
            <a:r>
              <a:rPr lang="de-DE" sz="2000" b="1" dirty="0" smtClean="0">
                <a:solidFill>
                  <a:schemeClr val="bg2">
                    <a:lumMod val="25000"/>
                  </a:schemeClr>
                </a:solidFill>
              </a:rPr>
              <a:t>plus Belarus, North </a:t>
            </a:r>
            <a:r>
              <a:rPr lang="de-DE" sz="2000" b="1" dirty="0" err="1" smtClean="0">
                <a:solidFill>
                  <a:schemeClr val="bg2">
                    <a:lumMod val="25000"/>
                  </a:schemeClr>
                </a:solidFill>
              </a:rPr>
              <a:t>America</a:t>
            </a:r>
            <a:r>
              <a:rPr lang="de-DE" sz="2000" b="1" dirty="0" smtClean="0">
                <a:solidFill>
                  <a:schemeClr val="bg2">
                    <a:lumMod val="25000"/>
                  </a:schemeClr>
                </a:solidFill>
              </a:rPr>
              <a:t>, New </a:t>
            </a:r>
            <a:r>
              <a:rPr lang="de-DE" sz="2000" b="1" dirty="0" err="1" smtClean="0">
                <a:solidFill>
                  <a:schemeClr val="bg2">
                    <a:lumMod val="25000"/>
                  </a:schemeClr>
                </a:solidFill>
              </a:rPr>
              <a:t>Zealand</a:t>
            </a:r>
            <a:r>
              <a:rPr lang="de-DE" sz="2000" b="1" dirty="0" smtClean="0">
                <a:solidFill>
                  <a:schemeClr val="bg2">
                    <a:lumMod val="25000"/>
                  </a:schemeClr>
                </a:solidFill>
              </a:rPr>
              <a:t>, </a:t>
            </a:r>
            <a:r>
              <a:rPr lang="de-DE" sz="2000" b="1" dirty="0" err="1" smtClean="0">
                <a:solidFill>
                  <a:schemeClr val="bg2">
                    <a:lumMod val="25000"/>
                  </a:schemeClr>
                </a:solidFill>
              </a:rPr>
              <a:t>Argentina</a:t>
            </a:r>
            <a:r>
              <a:rPr lang="de-DE" sz="2000" b="1" dirty="0" smtClean="0">
                <a:solidFill>
                  <a:schemeClr val="bg2">
                    <a:lumMod val="25000"/>
                  </a:schemeClr>
                </a:solidFill>
              </a:rPr>
              <a:t> </a:t>
            </a:r>
            <a:r>
              <a:rPr lang="de-DE" sz="2000" b="1" dirty="0" err="1" smtClean="0">
                <a:solidFill>
                  <a:schemeClr val="bg2">
                    <a:lumMod val="25000"/>
                  </a:schemeClr>
                </a:solidFill>
              </a:rPr>
              <a:t>and</a:t>
            </a:r>
            <a:r>
              <a:rPr lang="de-DE" sz="2000" b="1" dirty="0" smtClean="0">
                <a:solidFill>
                  <a:schemeClr val="bg2">
                    <a:lumMod val="25000"/>
                  </a:schemeClr>
                </a:solidFill>
              </a:rPr>
              <a:t> Uruguay </a:t>
            </a:r>
            <a:r>
              <a:rPr lang="de-DE" sz="2000" b="1" dirty="0" err="1" smtClean="0">
                <a:solidFill>
                  <a:schemeClr val="bg2">
                    <a:lumMod val="25000"/>
                  </a:schemeClr>
                </a:solidFill>
              </a:rPr>
              <a:t>have</a:t>
            </a:r>
            <a:r>
              <a:rPr lang="de-DE" sz="2000" b="1" dirty="0" smtClean="0">
                <a:solidFill>
                  <a:schemeClr val="bg2">
                    <a:lumMod val="25000"/>
                  </a:schemeClr>
                </a:solidFill>
              </a:rPr>
              <a:t> </a:t>
            </a:r>
            <a:r>
              <a:rPr lang="de-DE" sz="2000" b="1" dirty="0" err="1" smtClean="0">
                <a:solidFill>
                  <a:schemeClr val="bg2">
                    <a:lumMod val="25000"/>
                  </a:schemeClr>
                </a:solidFill>
              </a:rPr>
              <a:t>the</a:t>
            </a:r>
            <a:r>
              <a:rPr lang="de-DE" sz="2000" b="1" dirty="0" smtClean="0">
                <a:solidFill>
                  <a:schemeClr val="bg2">
                    <a:lumMod val="25000"/>
                  </a:schemeClr>
                </a:solidFill>
              </a:rPr>
              <a:t> </a:t>
            </a:r>
            <a:r>
              <a:rPr lang="de-DE" sz="2000" b="1" dirty="0" err="1" smtClean="0">
                <a:solidFill>
                  <a:schemeClr val="bg2">
                    <a:lumMod val="25000"/>
                  </a:schemeClr>
                </a:solidFill>
              </a:rPr>
              <a:t>best</a:t>
            </a:r>
            <a:r>
              <a:rPr lang="de-DE" sz="2000" b="1" dirty="0" smtClean="0">
                <a:solidFill>
                  <a:schemeClr val="bg2">
                    <a:lumMod val="25000"/>
                  </a:schemeClr>
                </a:solidFill>
              </a:rPr>
              <a:t> </a:t>
            </a:r>
            <a:r>
              <a:rPr lang="de-DE" sz="2000" b="1" dirty="0" err="1" smtClean="0">
                <a:solidFill>
                  <a:schemeClr val="bg2">
                    <a:lumMod val="25000"/>
                  </a:schemeClr>
                </a:solidFill>
              </a:rPr>
              <a:t>potentials</a:t>
            </a:r>
            <a:r>
              <a:rPr lang="de-DE" sz="2000" b="1" dirty="0" smtClean="0">
                <a:solidFill>
                  <a:schemeClr val="bg2">
                    <a:lumMod val="25000"/>
                  </a:schemeClr>
                </a:solidFill>
              </a:rPr>
              <a:t>  </a:t>
            </a:r>
            <a:r>
              <a:rPr lang="de-DE" sz="2000" b="1" dirty="0" err="1" smtClean="0">
                <a:solidFill>
                  <a:schemeClr val="bg2">
                    <a:lumMod val="25000"/>
                  </a:schemeClr>
                </a:solidFill>
              </a:rPr>
              <a:t>to</a:t>
            </a:r>
            <a:r>
              <a:rPr lang="de-DE" sz="2000" b="1" dirty="0" smtClean="0">
                <a:solidFill>
                  <a:schemeClr val="bg2">
                    <a:lumMod val="25000"/>
                  </a:schemeClr>
                </a:solidFill>
              </a:rPr>
              <a:t> </a:t>
            </a:r>
            <a:r>
              <a:rPr lang="de-DE" sz="2000" b="1" dirty="0" err="1" smtClean="0">
                <a:solidFill>
                  <a:schemeClr val="bg2">
                    <a:lumMod val="25000"/>
                  </a:schemeClr>
                </a:solidFill>
              </a:rPr>
              <a:t>increase</a:t>
            </a:r>
            <a:r>
              <a:rPr lang="de-DE" sz="2000" b="1" dirty="0" smtClean="0">
                <a:solidFill>
                  <a:schemeClr val="bg2">
                    <a:lumMod val="25000"/>
                  </a:schemeClr>
                </a:solidFill>
              </a:rPr>
              <a:t> milk </a:t>
            </a:r>
            <a:r>
              <a:rPr lang="de-DE" sz="2000" b="1" dirty="0" err="1" smtClean="0">
                <a:solidFill>
                  <a:schemeClr val="bg2">
                    <a:lumMod val="25000"/>
                  </a:schemeClr>
                </a:solidFill>
              </a:rPr>
              <a:t>production</a:t>
            </a:r>
            <a:r>
              <a:rPr lang="de-DE" sz="2000" b="1" dirty="0" smtClean="0">
                <a:solidFill>
                  <a:schemeClr val="bg2">
                    <a:lumMod val="25000"/>
                  </a:schemeClr>
                </a:solidFill>
              </a:rPr>
              <a:t> </a:t>
            </a:r>
            <a:r>
              <a:rPr lang="de-DE" sz="2000" b="1" dirty="0" err="1" smtClean="0">
                <a:solidFill>
                  <a:schemeClr val="bg2">
                    <a:lumMod val="25000"/>
                  </a:schemeClr>
                </a:solidFill>
              </a:rPr>
              <a:t>and</a:t>
            </a:r>
            <a:r>
              <a:rPr lang="de-DE" sz="2000" b="1" dirty="0" smtClean="0">
                <a:solidFill>
                  <a:schemeClr val="bg2">
                    <a:lumMod val="25000"/>
                  </a:schemeClr>
                </a:solidFill>
              </a:rPr>
              <a:t> will </a:t>
            </a:r>
            <a:r>
              <a:rPr lang="de-DE" sz="2000" b="1" dirty="0" err="1" smtClean="0">
                <a:solidFill>
                  <a:schemeClr val="bg2">
                    <a:lumMod val="25000"/>
                  </a:schemeClr>
                </a:solidFill>
              </a:rPr>
              <a:t>increase</a:t>
            </a:r>
            <a:r>
              <a:rPr lang="de-DE" sz="2000" b="1" dirty="0" smtClean="0">
                <a:solidFill>
                  <a:schemeClr val="bg2">
                    <a:lumMod val="25000"/>
                  </a:schemeClr>
                </a:solidFill>
              </a:rPr>
              <a:t> </a:t>
            </a:r>
            <a:r>
              <a:rPr lang="de-DE" sz="2000" b="1" dirty="0" err="1" smtClean="0">
                <a:solidFill>
                  <a:schemeClr val="bg2">
                    <a:lumMod val="25000"/>
                  </a:schemeClr>
                </a:solidFill>
              </a:rPr>
              <a:t>their</a:t>
            </a:r>
            <a:r>
              <a:rPr lang="de-DE" sz="2000" b="1" dirty="0" smtClean="0">
                <a:solidFill>
                  <a:schemeClr val="bg2">
                    <a:lumMod val="25000"/>
                  </a:schemeClr>
                </a:solidFill>
              </a:rPr>
              <a:t> </a:t>
            </a:r>
            <a:r>
              <a:rPr lang="de-DE" sz="2000" b="1" dirty="0" err="1" smtClean="0">
                <a:solidFill>
                  <a:schemeClr val="bg2">
                    <a:lumMod val="25000"/>
                  </a:schemeClr>
                </a:solidFill>
              </a:rPr>
              <a:t>exports</a:t>
            </a:r>
            <a:r>
              <a:rPr lang="de-DE" sz="2000" b="1" dirty="0" smtClean="0">
                <a:solidFill>
                  <a:schemeClr val="bg2">
                    <a:lumMod val="25000"/>
                  </a:schemeClr>
                </a:solidFill>
              </a:rPr>
              <a:t> </a:t>
            </a:r>
            <a:r>
              <a:rPr lang="de-DE" sz="2000" b="1" dirty="0" err="1" smtClean="0">
                <a:solidFill>
                  <a:schemeClr val="bg2">
                    <a:lumMod val="25000"/>
                  </a:schemeClr>
                </a:solidFill>
              </a:rPr>
              <a:t>very</a:t>
            </a:r>
            <a:r>
              <a:rPr lang="de-DE" sz="2000" b="1" dirty="0" smtClean="0">
                <a:solidFill>
                  <a:schemeClr val="bg2">
                    <a:lumMod val="25000"/>
                  </a:schemeClr>
                </a:solidFill>
              </a:rPr>
              <a:t> fast</a:t>
            </a:r>
          </a:p>
        </p:txBody>
      </p:sp>
      <p:sp>
        <p:nvSpPr>
          <p:cNvPr id="4" name="Textfeld 3"/>
          <p:cNvSpPr txBox="1"/>
          <p:nvPr/>
        </p:nvSpPr>
        <p:spPr>
          <a:xfrm>
            <a:off x="381000" y="3886200"/>
            <a:ext cx="7543800" cy="1323439"/>
          </a:xfrm>
          <a:prstGeom prst="rect">
            <a:avLst/>
          </a:prstGeom>
          <a:noFill/>
        </p:spPr>
        <p:txBody>
          <a:bodyPr wrap="square" rtlCol="0">
            <a:spAutoFit/>
          </a:bodyPr>
          <a:lstStyle/>
          <a:p>
            <a:r>
              <a:rPr lang="de-DE" sz="2000" b="1" dirty="0" err="1" smtClean="0">
                <a:solidFill>
                  <a:schemeClr val="bg2">
                    <a:lumMod val="25000"/>
                  </a:schemeClr>
                </a:solidFill>
              </a:rPr>
              <a:t>If</a:t>
            </a:r>
            <a:r>
              <a:rPr lang="de-DE" sz="2000" b="1" dirty="0" smtClean="0">
                <a:solidFill>
                  <a:schemeClr val="bg2">
                    <a:lumMod val="25000"/>
                  </a:schemeClr>
                </a:solidFill>
              </a:rPr>
              <a:t> </a:t>
            </a:r>
            <a:r>
              <a:rPr lang="de-DE" sz="2000" b="1" dirty="0" err="1" smtClean="0">
                <a:solidFill>
                  <a:schemeClr val="bg2">
                    <a:lumMod val="25000"/>
                  </a:schemeClr>
                </a:solidFill>
              </a:rPr>
              <a:t>the</a:t>
            </a:r>
            <a:r>
              <a:rPr lang="de-DE" sz="2000" b="1" dirty="0" smtClean="0">
                <a:solidFill>
                  <a:schemeClr val="bg2">
                    <a:lumMod val="25000"/>
                  </a:schemeClr>
                </a:solidFill>
              </a:rPr>
              <a:t> </a:t>
            </a:r>
            <a:r>
              <a:rPr lang="de-DE" sz="2000" b="1" dirty="0" err="1" smtClean="0">
                <a:solidFill>
                  <a:schemeClr val="bg2">
                    <a:lumMod val="25000"/>
                  </a:schemeClr>
                </a:solidFill>
              </a:rPr>
              <a:t>production</a:t>
            </a:r>
            <a:r>
              <a:rPr lang="de-DE" sz="2000" b="1" dirty="0" smtClean="0">
                <a:solidFill>
                  <a:schemeClr val="bg2">
                    <a:lumMod val="25000"/>
                  </a:schemeClr>
                </a:solidFill>
              </a:rPr>
              <a:t> </a:t>
            </a:r>
            <a:r>
              <a:rPr lang="de-DE" sz="2000" b="1" dirty="0" err="1" smtClean="0">
                <a:solidFill>
                  <a:schemeClr val="bg2">
                    <a:lumMod val="25000"/>
                  </a:schemeClr>
                </a:solidFill>
              </a:rPr>
              <a:t>of</a:t>
            </a:r>
            <a:r>
              <a:rPr lang="de-DE" sz="2000" b="1" dirty="0" smtClean="0">
                <a:solidFill>
                  <a:schemeClr val="bg2">
                    <a:lumMod val="25000"/>
                  </a:schemeClr>
                </a:solidFill>
              </a:rPr>
              <a:t> New </a:t>
            </a:r>
            <a:r>
              <a:rPr lang="de-DE" sz="2000" b="1" dirty="0" err="1" smtClean="0">
                <a:solidFill>
                  <a:schemeClr val="bg2">
                    <a:lumMod val="25000"/>
                  </a:schemeClr>
                </a:solidFill>
              </a:rPr>
              <a:t>Zealand</a:t>
            </a:r>
            <a:r>
              <a:rPr lang="de-DE" sz="2000" b="1" dirty="0" smtClean="0">
                <a:solidFill>
                  <a:schemeClr val="bg2">
                    <a:lumMod val="25000"/>
                  </a:schemeClr>
                </a:solidFill>
              </a:rPr>
              <a:t> (</a:t>
            </a:r>
            <a:r>
              <a:rPr lang="de-DE" sz="2000" b="1" dirty="0" err="1" smtClean="0">
                <a:solidFill>
                  <a:schemeClr val="bg2">
                    <a:lumMod val="25000"/>
                  </a:schemeClr>
                </a:solidFill>
              </a:rPr>
              <a:t>actually</a:t>
            </a:r>
            <a:r>
              <a:rPr lang="de-DE" sz="2000" b="1" dirty="0" smtClean="0">
                <a:solidFill>
                  <a:schemeClr val="bg2">
                    <a:lumMod val="25000"/>
                  </a:schemeClr>
                </a:solidFill>
              </a:rPr>
              <a:t> </a:t>
            </a:r>
            <a:r>
              <a:rPr lang="de-DE" sz="2000" b="1" dirty="0">
                <a:solidFill>
                  <a:schemeClr val="bg2">
                    <a:lumMod val="25000"/>
                  </a:schemeClr>
                </a:solidFill>
              </a:rPr>
              <a:t>20 </a:t>
            </a:r>
            <a:r>
              <a:rPr lang="de-DE" sz="2000" b="1" dirty="0" smtClean="0">
                <a:solidFill>
                  <a:schemeClr val="bg2">
                    <a:lumMod val="25000"/>
                  </a:schemeClr>
                </a:solidFill>
              </a:rPr>
              <a:t>m. t.) </a:t>
            </a:r>
            <a:r>
              <a:rPr lang="de-DE" sz="2000" b="1" dirty="0" err="1" smtClean="0">
                <a:solidFill>
                  <a:schemeClr val="bg2">
                    <a:lumMod val="25000"/>
                  </a:schemeClr>
                </a:solidFill>
              </a:rPr>
              <a:t>has</a:t>
            </a:r>
            <a:r>
              <a:rPr lang="de-DE" sz="2000" b="1" dirty="0" smtClean="0">
                <a:solidFill>
                  <a:schemeClr val="bg2">
                    <a:lumMod val="25000"/>
                  </a:schemeClr>
                </a:solidFill>
              </a:rPr>
              <a:t> </a:t>
            </a:r>
            <a:r>
              <a:rPr lang="de-DE" sz="2000" b="1" dirty="0" err="1" smtClean="0">
                <a:solidFill>
                  <a:schemeClr val="bg2">
                    <a:lumMod val="25000"/>
                  </a:schemeClr>
                </a:solidFill>
              </a:rPr>
              <a:t>to</a:t>
            </a:r>
            <a:r>
              <a:rPr lang="de-DE" sz="2000" b="1" dirty="0" smtClean="0">
                <a:solidFill>
                  <a:schemeClr val="bg2">
                    <a:lumMod val="25000"/>
                  </a:schemeClr>
                </a:solidFill>
              </a:rPr>
              <a:t> </a:t>
            </a:r>
            <a:r>
              <a:rPr lang="de-DE" sz="2000" b="1" dirty="0" err="1" smtClean="0">
                <a:solidFill>
                  <a:schemeClr val="bg2">
                    <a:lumMod val="25000"/>
                  </a:schemeClr>
                </a:solidFill>
              </a:rPr>
              <a:t>grow</a:t>
            </a:r>
            <a:r>
              <a:rPr lang="de-DE" sz="2000" b="1" dirty="0" smtClean="0">
                <a:solidFill>
                  <a:schemeClr val="bg2">
                    <a:lumMod val="25000"/>
                  </a:schemeClr>
                </a:solidFill>
              </a:rPr>
              <a:t> </a:t>
            </a:r>
            <a:r>
              <a:rPr lang="de-DE" sz="2000" b="1" dirty="0" err="1" smtClean="0">
                <a:solidFill>
                  <a:schemeClr val="bg2">
                    <a:lumMod val="25000"/>
                  </a:schemeClr>
                </a:solidFill>
              </a:rPr>
              <a:t>to</a:t>
            </a:r>
            <a:r>
              <a:rPr lang="de-DE" sz="2000" b="1" dirty="0" smtClean="0">
                <a:solidFill>
                  <a:schemeClr val="bg2">
                    <a:lumMod val="25000"/>
                  </a:schemeClr>
                </a:solidFill>
              </a:rPr>
              <a:t> 30 m. t. </a:t>
            </a:r>
            <a:r>
              <a:rPr lang="de-DE" sz="2000" b="1" dirty="0" err="1" smtClean="0">
                <a:solidFill>
                  <a:schemeClr val="bg2">
                    <a:lumMod val="25000"/>
                  </a:schemeClr>
                </a:solidFill>
              </a:rPr>
              <a:t>and</a:t>
            </a:r>
            <a:r>
              <a:rPr lang="de-DE" sz="2000" b="1" dirty="0" smtClean="0">
                <a:solidFill>
                  <a:schemeClr val="bg2">
                    <a:lumMod val="25000"/>
                  </a:schemeClr>
                </a:solidFill>
              </a:rPr>
              <a:t> </a:t>
            </a:r>
            <a:r>
              <a:rPr lang="de-DE" sz="2000" b="1" dirty="0" err="1" smtClean="0">
                <a:solidFill>
                  <a:schemeClr val="bg2">
                    <a:lumMod val="25000"/>
                  </a:schemeClr>
                </a:solidFill>
              </a:rPr>
              <a:t>beyond</a:t>
            </a:r>
            <a:r>
              <a:rPr lang="de-DE" sz="2000" b="1" dirty="0" smtClean="0">
                <a:solidFill>
                  <a:schemeClr val="bg2">
                    <a:lumMod val="25000"/>
                  </a:schemeClr>
                </a:solidFill>
              </a:rPr>
              <a:t>, </a:t>
            </a:r>
            <a:r>
              <a:rPr lang="de-DE" sz="2000" b="1" dirty="0" err="1" smtClean="0">
                <a:solidFill>
                  <a:schemeClr val="bg2">
                    <a:lumMod val="25000"/>
                  </a:schemeClr>
                </a:solidFill>
              </a:rPr>
              <a:t>other</a:t>
            </a:r>
            <a:r>
              <a:rPr lang="de-DE" sz="2000" b="1" dirty="0" smtClean="0">
                <a:solidFill>
                  <a:schemeClr val="bg2">
                    <a:lumMod val="25000"/>
                  </a:schemeClr>
                </a:solidFill>
              </a:rPr>
              <a:t> </a:t>
            </a:r>
            <a:r>
              <a:rPr lang="de-DE" sz="2000" b="1" dirty="0" err="1" smtClean="0">
                <a:solidFill>
                  <a:schemeClr val="bg2">
                    <a:lumMod val="25000"/>
                  </a:schemeClr>
                </a:solidFill>
              </a:rPr>
              <a:t>production</a:t>
            </a:r>
            <a:r>
              <a:rPr lang="de-DE" sz="2000" b="1" dirty="0" smtClean="0">
                <a:solidFill>
                  <a:schemeClr val="bg2">
                    <a:lumMod val="25000"/>
                  </a:schemeClr>
                </a:solidFill>
              </a:rPr>
              <a:t> </a:t>
            </a:r>
            <a:r>
              <a:rPr lang="de-DE" sz="2000" b="1" dirty="0" err="1" smtClean="0">
                <a:solidFill>
                  <a:schemeClr val="bg2">
                    <a:lumMod val="25000"/>
                  </a:schemeClr>
                </a:solidFill>
              </a:rPr>
              <a:t>systems</a:t>
            </a:r>
            <a:r>
              <a:rPr lang="de-DE" sz="2000" b="1" dirty="0" smtClean="0">
                <a:solidFill>
                  <a:schemeClr val="bg2">
                    <a:lumMod val="25000"/>
                  </a:schemeClr>
                </a:solidFill>
              </a:rPr>
              <a:t> </a:t>
            </a:r>
            <a:r>
              <a:rPr lang="de-DE" sz="2000" b="1" dirty="0" err="1" smtClean="0">
                <a:solidFill>
                  <a:schemeClr val="bg2">
                    <a:lumMod val="25000"/>
                  </a:schemeClr>
                </a:solidFill>
              </a:rPr>
              <a:t>than</a:t>
            </a:r>
            <a:r>
              <a:rPr lang="de-DE" sz="2000" b="1" dirty="0" smtClean="0">
                <a:solidFill>
                  <a:schemeClr val="bg2">
                    <a:lumMod val="25000"/>
                  </a:schemeClr>
                </a:solidFill>
              </a:rPr>
              <a:t> </a:t>
            </a:r>
            <a:r>
              <a:rPr lang="de-DE" sz="2000" b="1" dirty="0" err="1" smtClean="0">
                <a:solidFill>
                  <a:schemeClr val="bg2">
                    <a:lumMod val="25000"/>
                  </a:schemeClr>
                </a:solidFill>
              </a:rPr>
              <a:t>almost</a:t>
            </a:r>
            <a:r>
              <a:rPr lang="de-DE" sz="2000" b="1" dirty="0" smtClean="0">
                <a:solidFill>
                  <a:schemeClr val="bg2">
                    <a:lumMod val="25000"/>
                  </a:schemeClr>
                </a:solidFill>
              </a:rPr>
              <a:t> </a:t>
            </a:r>
            <a:r>
              <a:rPr lang="de-DE" sz="2000" b="1" dirty="0" err="1" smtClean="0">
                <a:solidFill>
                  <a:schemeClr val="bg2">
                    <a:lumMod val="25000"/>
                  </a:schemeClr>
                </a:solidFill>
              </a:rPr>
              <a:t>pasturing</a:t>
            </a:r>
            <a:r>
              <a:rPr lang="de-DE" sz="2000" b="1" dirty="0" smtClean="0">
                <a:solidFill>
                  <a:schemeClr val="bg2">
                    <a:lumMod val="25000"/>
                  </a:schemeClr>
                </a:solidFill>
              </a:rPr>
              <a:t> </a:t>
            </a:r>
            <a:r>
              <a:rPr lang="de-DE" sz="2000" b="1" dirty="0" err="1" smtClean="0">
                <a:solidFill>
                  <a:schemeClr val="bg2">
                    <a:lumMod val="25000"/>
                  </a:schemeClr>
                </a:solidFill>
              </a:rPr>
              <a:t>have</a:t>
            </a:r>
            <a:r>
              <a:rPr lang="de-DE" sz="2000" b="1" dirty="0" smtClean="0">
                <a:solidFill>
                  <a:schemeClr val="bg2">
                    <a:lumMod val="25000"/>
                  </a:schemeClr>
                </a:solidFill>
              </a:rPr>
              <a:t> </a:t>
            </a:r>
            <a:r>
              <a:rPr lang="de-DE" sz="2000" b="1" dirty="0" err="1" smtClean="0">
                <a:solidFill>
                  <a:schemeClr val="bg2">
                    <a:lumMod val="25000"/>
                  </a:schemeClr>
                </a:solidFill>
              </a:rPr>
              <a:t>to</a:t>
            </a:r>
            <a:r>
              <a:rPr lang="de-DE" sz="2000" b="1" dirty="0" smtClean="0">
                <a:solidFill>
                  <a:schemeClr val="bg2">
                    <a:lumMod val="25000"/>
                  </a:schemeClr>
                </a:solidFill>
              </a:rPr>
              <a:t> </a:t>
            </a:r>
            <a:r>
              <a:rPr lang="de-DE" sz="2000" b="1" dirty="0" err="1" smtClean="0">
                <a:solidFill>
                  <a:schemeClr val="bg2">
                    <a:lumMod val="25000"/>
                  </a:schemeClr>
                </a:solidFill>
              </a:rPr>
              <a:t>be</a:t>
            </a:r>
            <a:r>
              <a:rPr lang="de-DE" sz="2000" b="1" dirty="0" smtClean="0">
                <a:solidFill>
                  <a:schemeClr val="bg2">
                    <a:lumMod val="25000"/>
                  </a:schemeClr>
                </a:solidFill>
              </a:rPr>
              <a:t> </a:t>
            </a:r>
            <a:r>
              <a:rPr lang="de-DE" sz="2000" b="1" dirty="0" err="1" smtClean="0">
                <a:solidFill>
                  <a:schemeClr val="bg2">
                    <a:lumMod val="25000"/>
                  </a:schemeClr>
                </a:solidFill>
              </a:rPr>
              <a:t>introduced</a:t>
            </a:r>
            <a:r>
              <a:rPr lang="de-DE" sz="2000" b="1" dirty="0" smtClean="0">
                <a:solidFill>
                  <a:schemeClr val="bg2">
                    <a:lumMod val="25000"/>
                  </a:schemeClr>
                </a:solidFill>
              </a:rPr>
              <a:t>! The </a:t>
            </a:r>
            <a:r>
              <a:rPr lang="de-DE" sz="2000" b="1" dirty="0" err="1" smtClean="0">
                <a:solidFill>
                  <a:schemeClr val="bg2">
                    <a:lumMod val="25000"/>
                  </a:schemeClr>
                </a:solidFill>
              </a:rPr>
              <a:t>cost</a:t>
            </a:r>
            <a:r>
              <a:rPr lang="de-DE" sz="2000" b="1" dirty="0" smtClean="0">
                <a:solidFill>
                  <a:schemeClr val="bg2">
                    <a:lumMod val="25000"/>
                  </a:schemeClr>
                </a:solidFill>
              </a:rPr>
              <a:t> </a:t>
            </a:r>
            <a:r>
              <a:rPr lang="de-DE" sz="2000" b="1" dirty="0" err="1" smtClean="0">
                <a:solidFill>
                  <a:schemeClr val="bg2">
                    <a:lumMod val="25000"/>
                  </a:schemeClr>
                </a:solidFill>
              </a:rPr>
              <a:t>advantage</a:t>
            </a:r>
            <a:r>
              <a:rPr lang="de-DE" sz="2000" b="1" dirty="0" smtClean="0">
                <a:solidFill>
                  <a:schemeClr val="bg2">
                    <a:lumMod val="25000"/>
                  </a:schemeClr>
                </a:solidFill>
              </a:rPr>
              <a:t> </a:t>
            </a:r>
            <a:r>
              <a:rPr lang="de-DE" sz="2000" b="1" dirty="0" err="1" smtClean="0">
                <a:solidFill>
                  <a:schemeClr val="bg2">
                    <a:lumMod val="25000"/>
                  </a:schemeClr>
                </a:solidFill>
              </a:rPr>
              <a:t>of</a:t>
            </a:r>
            <a:r>
              <a:rPr lang="de-DE" sz="2000" b="1" dirty="0" smtClean="0">
                <a:solidFill>
                  <a:schemeClr val="bg2">
                    <a:lumMod val="25000"/>
                  </a:schemeClr>
                </a:solidFill>
              </a:rPr>
              <a:t> New </a:t>
            </a:r>
            <a:r>
              <a:rPr lang="de-DE" sz="2000" b="1" dirty="0" err="1" smtClean="0">
                <a:solidFill>
                  <a:schemeClr val="bg2">
                    <a:lumMod val="25000"/>
                  </a:schemeClr>
                </a:solidFill>
              </a:rPr>
              <a:t>Zealand</a:t>
            </a:r>
            <a:r>
              <a:rPr lang="de-DE" sz="2000" b="1" dirty="0" smtClean="0">
                <a:solidFill>
                  <a:schemeClr val="bg2">
                    <a:lumMod val="25000"/>
                  </a:schemeClr>
                </a:solidFill>
              </a:rPr>
              <a:t> will </a:t>
            </a:r>
            <a:r>
              <a:rPr lang="de-DE" sz="2000" b="1" dirty="0" err="1" smtClean="0">
                <a:solidFill>
                  <a:schemeClr val="bg2">
                    <a:lumMod val="25000"/>
                  </a:schemeClr>
                </a:solidFill>
              </a:rPr>
              <a:t>decline</a:t>
            </a:r>
            <a:r>
              <a:rPr lang="de-DE" sz="2000" b="1" dirty="0" smtClean="0">
                <a:solidFill>
                  <a:schemeClr val="bg2">
                    <a:lumMod val="25000"/>
                  </a:schemeClr>
                </a:solidFill>
              </a:rPr>
              <a:t>.</a:t>
            </a:r>
            <a:endParaRPr lang="de-DE" sz="2000" b="1" dirty="0">
              <a:solidFill>
                <a:schemeClr val="bg2">
                  <a:lumMod val="25000"/>
                </a:schemeClr>
              </a:solidFill>
            </a:endParaRPr>
          </a:p>
        </p:txBody>
      </p:sp>
      <p:sp>
        <p:nvSpPr>
          <p:cNvPr id="5" name="Foliennummernplatzhalter 4"/>
          <p:cNvSpPr>
            <a:spLocks noGrp="1"/>
          </p:cNvSpPr>
          <p:nvPr>
            <p:ph type="sldNum" sz="quarter" idx="4"/>
          </p:nvPr>
        </p:nvSpPr>
        <p:spPr/>
        <p:txBody>
          <a:bodyPr/>
          <a:lstStyle/>
          <a:p>
            <a:r>
              <a:rPr lang="en-US" dirty="0" smtClean="0"/>
              <a:t>24</a:t>
            </a:r>
            <a:endParaRPr lang="en-US" dirty="0"/>
          </a:p>
        </p:txBody>
      </p:sp>
    </p:spTree>
    <p:extLst>
      <p:ext uri="{BB962C8B-B14F-4D97-AF65-F5344CB8AC3E}">
        <p14:creationId xmlns:p14="http://schemas.microsoft.com/office/powerpoint/2010/main" val="1565866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533400"/>
            <a:ext cx="8305800" cy="868362"/>
          </a:xfrm>
        </p:spPr>
        <p:txBody>
          <a:bodyPr>
            <a:noAutofit/>
          </a:bodyPr>
          <a:lstStyle/>
          <a:p>
            <a:r>
              <a:rPr lang="de-DE" sz="3600" dirty="0" smtClean="0"/>
              <a:t>WTO after </a:t>
            </a:r>
            <a:r>
              <a:rPr lang="de-DE" sz="3600" dirty="0" err="1" smtClean="0"/>
              <a:t>the</a:t>
            </a:r>
            <a:r>
              <a:rPr lang="de-DE" sz="3600" dirty="0" smtClean="0"/>
              <a:t> Bali </a:t>
            </a:r>
            <a:r>
              <a:rPr lang="de-DE" sz="3600" dirty="0" err="1" smtClean="0"/>
              <a:t>agreement</a:t>
            </a:r>
            <a:endParaRPr lang="de-DE" sz="3600" dirty="0"/>
          </a:p>
        </p:txBody>
      </p:sp>
      <p:sp>
        <p:nvSpPr>
          <p:cNvPr id="3" name="Inhaltsplatzhalter 2"/>
          <p:cNvSpPr>
            <a:spLocks noGrp="1"/>
          </p:cNvSpPr>
          <p:nvPr>
            <p:ph idx="1"/>
          </p:nvPr>
        </p:nvSpPr>
        <p:spPr/>
        <p:txBody>
          <a:bodyPr>
            <a:normAutofit lnSpcReduction="10000"/>
          </a:bodyPr>
          <a:lstStyle/>
          <a:p>
            <a:r>
              <a:rPr lang="de-DE" sz="2800" b="1" dirty="0" smtClean="0"/>
              <a:t>EU </a:t>
            </a:r>
            <a:r>
              <a:rPr lang="de-DE" sz="2800" b="1" dirty="0" err="1" smtClean="0"/>
              <a:t>has</a:t>
            </a:r>
            <a:r>
              <a:rPr lang="de-DE" sz="2800" b="1" dirty="0" smtClean="0"/>
              <a:t> </a:t>
            </a:r>
            <a:r>
              <a:rPr lang="de-DE" sz="2800" b="1" dirty="0" err="1" smtClean="0"/>
              <a:t>already</a:t>
            </a:r>
            <a:r>
              <a:rPr lang="de-DE" sz="2800" b="1" dirty="0" smtClean="0"/>
              <a:t> </a:t>
            </a:r>
            <a:r>
              <a:rPr lang="de-DE" sz="2800" b="1" dirty="0" err="1" smtClean="0"/>
              <a:t>fulfilled</a:t>
            </a:r>
            <a:r>
              <a:rPr lang="de-DE" sz="2800" b="1" dirty="0" smtClean="0"/>
              <a:t> </a:t>
            </a:r>
            <a:r>
              <a:rPr lang="de-DE" sz="2800" b="1" dirty="0" err="1" smtClean="0"/>
              <a:t>most</a:t>
            </a:r>
            <a:r>
              <a:rPr lang="de-DE" sz="2800" b="1" dirty="0" smtClean="0"/>
              <a:t> </a:t>
            </a:r>
            <a:r>
              <a:rPr lang="de-DE" sz="2800" b="1" dirty="0" err="1" smtClean="0"/>
              <a:t>requirements</a:t>
            </a:r>
            <a:r>
              <a:rPr lang="de-DE" sz="2800" b="1" dirty="0" smtClean="0"/>
              <a:t>:  </a:t>
            </a:r>
          </a:p>
          <a:p>
            <a:pPr marL="457200" indent="-457200">
              <a:buFont typeface="Arial" panose="020B0604020202020204" pitchFamily="34" charset="0"/>
              <a:buChar char="•"/>
            </a:pPr>
            <a:r>
              <a:rPr lang="de-DE" sz="2800" b="1" i="1" dirty="0" smtClean="0"/>
              <a:t>Most </a:t>
            </a:r>
            <a:r>
              <a:rPr lang="de-DE" sz="2800" b="1" i="1" dirty="0" err="1" smtClean="0"/>
              <a:t>important</a:t>
            </a:r>
            <a:r>
              <a:rPr lang="de-DE" sz="2800" b="1" i="1" dirty="0" smtClean="0"/>
              <a:t> </a:t>
            </a:r>
            <a:r>
              <a:rPr lang="de-DE" sz="2800" b="1" i="1" dirty="0" err="1" smtClean="0"/>
              <a:t>is</a:t>
            </a:r>
            <a:r>
              <a:rPr lang="de-DE" sz="2800" b="1" i="1" dirty="0" smtClean="0"/>
              <a:t> </a:t>
            </a:r>
            <a:r>
              <a:rPr lang="de-DE" sz="2800" b="1" i="1" dirty="0" err="1" smtClean="0"/>
              <a:t>the</a:t>
            </a:r>
            <a:r>
              <a:rPr lang="de-DE" sz="2800" b="1" i="1" dirty="0" smtClean="0"/>
              <a:t> end </a:t>
            </a:r>
            <a:r>
              <a:rPr lang="de-DE" sz="2800" b="1" i="1" dirty="0" err="1" smtClean="0"/>
              <a:t>of</a:t>
            </a:r>
            <a:r>
              <a:rPr lang="de-DE" sz="2800" b="1" i="1" dirty="0" smtClean="0"/>
              <a:t> </a:t>
            </a:r>
            <a:r>
              <a:rPr lang="de-DE" sz="2800" b="1" i="1" dirty="0" err="1" smtClean="0"/>
              <a:t>export</a:t>
            </a:r>
            <a:r>
              <a:rPr lang="de-DE" sz="2800" b="1" i="1" dirty="0" smtClean="0"/>
              <a:t> </a:t>
            </a:r>
            <a:r>
              <a:rPr lang="de-DE" sz="2800" b="1" i="1" dirty="0" err="1" smtClean="0"/>
              <a:t>subsidies</a:t>
            </a:r>
            <a:r>
              <a:rPr lang="de-DE" sz="2800" b="1" i="1" dirty="0" smtClean="0"/>
              <a:t>, </a:t>
            </a:r>
            <a:r>
              <a:rPr lang="de-DE" sz="2800" b="1" i="1" dirty="0" err="1" smtClean="0"/>
              <a:t>which</a:t>
            </a:r>
            <a:r>
              <a:rPr lang="de-DE" sz="2800" b="1" i="1" dirty="0" smtClean="0"/>
              <a:t> </a:t>
            </a:r>
            <a:r>
              <a:rPr lang="de-DE" sz="2800" b="1" i="1" dirty="0" err="1" smtClean="0"/>
              <a:t>has</a:t>
            </a:r>
            <a:r>
              <a:rPr lang="de-DE" sz="2800" b="1" i="1" dirty="0" smtClean="0"/>
              <a:t> </a:t>
            </a:r>
            <a:r>
              <a:rPr lang="de-DE" sz="2800" b="1" i="1" dirty="0" err="1" smtClean="0"/>
              <a:t>already</a:t>
            </a:r>
            <a:r>
              <a:rPr lang="de-DE" sz="2800" b="1" i="1" dirty="0" smtClean="0"/>
              <a:t> </a:t>
            </a:r>
            <a:r>
              <a:rPr lang="de-DE" sz="2800" b="1" i="1" dirty="0" err="1" smtClean="0"/>
              <a:t>been</a:t>
            </a:r>
            <a:r>
              <a:rPr lang="de-DE" sz="2800" b="1" i="1" dirty="0" smtClean="0"/>
              <a:t> </a:t>
            </a:r>
            <a:r>
              <a:rPr lang="de-DE" sz="2800" b="1" i="1" dirty="0" err="1" smtClean="0"/>
              <a:t>decided</a:t>
            </a:r>
            <a:r>
              <a:rPr lang="de-DE" sz="2800" b="1" i="1" dirty="0" smtClean="0"/>
              <a:t>.</a:t>
            </a:r>
          </a:p>
          <a:p>
            <a:pPr marL="457200" indent="-457200">
              <a:buFont typeface="Arial" panose="020B0604020202020204" pitchFamily="34" charset="0"/>
              <a:buChar char="•"/>
            </a:pPr>
            <a:r>
              <a:rPr lang="de-DE" sz="2800" i="1" dirty="0" smtClean="0"/>
              <a:t>The </a:t>
            </a:r>
            <a:r>
              <a:rPr lang="de-DE" sz="2800" i="1" dirty="0" err="1" smtClean="0"/>
              <a:t>necessary</a:t>
            </a:r>
            <a:r>
              <a:rPr lang="de-DE" sz="2800" i="1" dirty="0" smtClean="0"/>
              <a:t> </a:t>
            </a:r>
            <a:r>
              <a:rPr lang="de-DE" sz="2800" i="1" dirty="0" err="1" smtClean="0"/>
              <a:t>reduction</a:t>
            </a:r>
            <a:r>
              <a:rPr lang="de-DE" sz="2800" i="1" dirty="0" smtClean="0"/>
              <a:t> </a:t>
            </a:r>
            <a:r>
              <a:rPr lang="de-DE" sz="2800" i="1" dirty="0" err="1" smtClean="0"/>
              <a:t>of</a:t>
            </a:r>
            <a:r>
              <a:rPr lang="de-DE" sz="2800" i="1" dirty="0" smtClean="0"/>
              <a:t> prohibitive </a:t>
            </a:r>
            <a:r>
              <a:rPr lang="de-DE" sz="2800" i="1" dirty="0" err="1" smtClean="0"/>
              <a:t>custom</a:t>
            </a:r>
            <a:r>
              <a:rPr lang="de-DE" sz="2800" i="1" dirty="0" smtClean="0"/>
              <a:t> </a:t>
            </a:r>
            <a:r>
              <a:rPr lang="de-DE" sz="2800" i="1" dirty="0" err="1" smtClean="0"/>
              <a:t>tariffs</a:t>
            </a:r>
            <a:r>
              <a:rPr lang="de-DE" sz="2800" i="1" dirty="0" smtClean="0"/>
              <a:t>  on </a:t>
            </a:r>
            <a:r>
              <a:rPr lang="de-DE" sz="2800" i="1" dirty="0" err="1" smtClean="0"/>
              <a:t>dairy</a:t>
            </a:r>
            <a:r>
              <a:rPr lang="de-DE" sz="2800" i="1" dirty="0" smtClean="0"/>
              <a:t>  </a:t>
            </a:r>
            <a:r>
              <a:rPr lang="de-DE" sz="2800" i="1" dirty="0" err="1" smtClean="0"/>
              <a:t>is</a:t>
            </a:r>
            <a:r>
              <a:rPr lang="de-DE" sz="2800" i="1" dirty="0" smtClean="0"/>
              <a:t> not so relevant, </a:t>
            </a:r>
            <a:r>
              <a:rPr lang="de-DE" sz="2800" i="1" dirty="0" err="1" smtClean="0"/>
              <a:t>since</a:t>
            </a:r>
            <a:r>
              <a:rPr lang="de-DE" sz="2800" i="1" dirty="0" smtClean="0"/>
              <a:t> a milk </a:t>
            </a:r>
            <a:r>
              <a:rPr lang="de-DE" sz="2800" i="1" dirty="0" err="1" smtClean="0"/>
              <a:t>production</a:t>
            </a:r>
            <a:r>
              <a:rPr lang="de-DE" sz="2800" i="1" dirty="0" smtClean="0"/>
              <a:t>  </a:t>
            </a:r>
            <a:r>
              <a:rPr lang="de-DE" sz="2800" i="1" dirty="0" err="1" smtClean="0"/>
              <a:t>which</a:t>
            </a:r>
            <a:r>
              <a:rPr lang="de-DE" sz="2800" i="1" dirty="0" smtClean="0"/>
              <a:t> </a:t>
            </a:r>
            <a:r>
              <a:rPr lang="de-DE" sz="2800" i="1" dirty="0" err="1" smtClean="0"/>
              <a:t>exceeds</a:t>
            </a:r>
            <a:r>
              <a:rPr lang="de-DE" sz="2800" i="1" dirty="0" smtClean="0"/>
              <a:t> </a:t>
            </a:r>
            <a:r>
              <a:rPr lang="de-DE" sz="2800" i="1" dirty="0" err="1" smtClean="0"/>
              <a:t>domestic</a:t>
            </a:r>
            <a:r>
              <a:rPr lang="de-DE" sz="2800" i="1" dirty="0" smtClean="0"/>
              <a:t> </a:t>
            </a:r>
            <a:r>
              <a:rPr lang="de-DE" sz="2800" i="1" dirty="0" err="1" smtClean="0"/>
              <a:t>requirements</a:t>
            </a:r>
            <a:r>
              <a:rPr lang="de-DE" sz="2800" i="1" dirty="0" smtClean="0"/>
              <a:t> </a:t>
            </a:r>
            <a:r>
              <a:rPr lang="de-DE" sz="2800" i="1" dirty="0" err="1" smtClean="0"/>
              <a:t>does</a:t>
            </a:r>
            <a:r>
              <a:rPr lang="de-DE" sz="2800" i="1" dirty="0" smtClean="0"/>
              <a:t> not </a:t>
            </a:r>
            <a:r>
              <a:rPr lang="de-DE" sz="2800" i="1" dirty="0" err="1" smtClean="0"/>
              <a:t>offer</a:t>
            </a:r>
            <a:r>
              <a:rPr lang="de-DE" sz="2800" i="1" dirty="0" smtClean="0"/>
              <a:t> </a:t>
            </a:r>
            <a:r>
              <a:rPr lang="de-DE" sz="2800" i="1" dirty="0" err="1" smtClean="0"/>
              <a:t>much</a:t>
            </a:r>
            <a:r>
              <a:rPr lang="de-DE" sz="2800" i="1" dirty="0" smtClean="0"/>
              <a:t> </a:t>
            </a:r>
            <a:r>
              <a:rPr lang="de-DE" sz="2800" i="1" dirty="0" err="1" smtClean="0"/>
              <a:t>space</a:t>
            </a:r>
            <a:r>
              <a:rPr lang="de-DE" sz="2800" i="1" dirty="0" smtClean="0"/>
              <a:t> </a:t>
            </a:r>
            <a:r>
              <a:rPr lang="de-DE" sz="2800" i="1" dirty="0" err="1" smtClean="0"/>
              <a:t>for</a:t>
            </a:r>
            <a:r>
              <a:rPr lang="de-DE" sz="2800" i="1" dirty="0" smtClean="0"/>
              <a:t> </a:t>
            </a:r>
            <a:r>
              <a:rPr lang="de-DE" sz="2800" i="1" dirty="0" err="1" smtClean="0"/>
              <a:t>imports</a:t>
            </a:r>
            <a:r>
              <a:rPr lang="de-DE" sz="2800" i="1" dirty="0" smtClean="0"/>
              <a:t> </a:t>
            </a:r>
            <a:r>
              <a:rPr lang="de-DE" sz="2800" i="1" dirty="0" err="1" smtClean="0"/>
              <a:t>anyway</a:t>
            </a:r>
            <a:r>
              <a:rPr lang="de-DE" sz="2800" i="1" dirty="0" smtClean="0"/>
              <a:t>.</a:t>
            </a:r>
          </a:p>
          <a:p>
            <a:pPr marL="1200150" lvl="1" indent="-457200">
              <a:buFont typeface="Arial" panose="020B0604020202020204" pitchFamily="34" charset="0"/>
              <a:buChar char="•"/>
            </a:pPr>
            <a:r>
              <a:rPr lang="de-DE" sz="2400" i="1" dirty="0" smtClean="0"/>
              <a:t>But </a:t>
            </a:r>
            <a:r>
              <a:rPr lang="de-DE" sz="2400" i="1" dirty="0" err="1" smtClean="0"/>
              <a:t>that</a:t>
            </a:r>
            <a:r>
              <a:rPr lang="de-DE" sz="2400" i="1" dirty="0" smtClean="0"/>
              <a:t> </a:t>
            </a:r>
            <a:r>
              <a:rPr lang="de-DE" sz="2400" i="1" dirty="0" err="1" smtClean="0"/>
              <a:t>does</a:t>
            </a:r>
            <a:r>
              <a:rPr lang="de-DE" sz="2400" i="1" dirty="0" smtClean="0"/>
              <a:t> not </a:t>
            </a:r>
            <a:r>
              <a:rPr lang="de-DE" sz="2400" i="1" dirty="0" err="1" smtClean="0"/>
              <a:t>rule</a:t>
            </a:r>
            <a:r>
              <a:rPr lang="de-DE" sz="2400" i="1" dirty="0" smtClean="0"/>
              <a:t> out </a:t>
            </a:r>
            <a:r>
              <a:rPr lang="de-DE" sz="2400" i="1" dirty="0" err="1" smtClean="0"/>
              <a:t>the</a:t>
            </a:r>
            <a:r>
              <a:rPr lang="de-DE" sz="2400" i="1" dirty="0" smtClean="0"/>
              <a:t> </a:t>
            </a:r>
            <a:r>
              <a:rPr lang="de-DE" sz="2400" i="1" dirty="0" err="1" smtClean="0"/>
              <a:t>prospects</a:t>
            </a:r>
            <a:r>
              <a:rPr lang="de-DE" sz="2400" i="1" dirty="0" smtClean="0"/>
              <a:t> </a:t>
            </a:r>
            <a:r>
              <a:rPr lang="de-DE" sz="2400" i="1" dirty="0" err="1" smtClean="0"/>
              <a:t>of</a:t>
            </a:r>
            <a:r>
              <a:rPr lang="de-DE" sz="2400" i="1" dirty="0" smtClean="0"/>
              <a:t> </a:t>
            </a:r>
            <a:r>
              <a:rPr lang="de-DE" sz="2400" i="1" dirty="0" err="1" smtClean="0"/>
              <a:t>trade</a:t>
            </a:r>
            <a:r>
              <a:rPr lang="de-DE" sz="2400" i="1" dirty="0" smtClean="0"/>
              <a:t> </a:t>
            </a:r>
            <a:r>
              <a:rPr lang="de-DE" sz="2400" i="1" dirty="0" err="1" smtClean="0"/>
              <a:t>flows</a:t>
            </a:r>
            <a:r>
              <a:rPr lang="de-DE" sz="2400" i="1" dirty="0" smtClean="0"/>
              <a:t> also </a:t>
            </a:r>
            <a:r>
              <a:rPr lang="de-DE" sz="2400" i="1" dirty="0" err="1" smtClean="0"/>
              <a:t>from</a:t>
            </a:r>
            <a:r>
              <a:rPr lang="de-DE" sz="2400" i="1" dirty="0" smtClean="0"/>
              <a:t> Turkey </a:t>
            </a:r>
            <a:r>
              <a:rPr lang="de-DE" sz="2400" i="1" dirty="0" err="1" smtClean="0"/>
              <a:t>to</a:t>
            </a:r>
            <a:r>
              <a:rPr lang="de-DE" sz="2400" i="1" dirty="0" smtClean="0"/>
              <a:t> </a:t>
            </a:r>
            <a:r>
              <a:rPr lang="de-DE" sz="2400" i="1" dirty="0" err="1" smtClean="0"/>
              <a:t>nearby</a:t>
            </a:r>
            <a:r>
              <a:rPr lang="de-DE" sz="2400" i="1" dirty="0" smtClean="0"/>
              <a:t> </a:t>
            </a:r>
            <a:r>
              <a:rPr lang="de-DE" sz="2400" i="1" dirty="0" err="1" smtClean="0"/>
              <a:t>areas</a:t>
            </a:r>
            <a:r>
              <a:rPr lang="de-DE" sz="2400" i="1" dirty="0" smtClean="0"/>
              <a:t> in </a:t>
            </a:r>
            <a:r>
              <a:rPr lang="de-DE" sz="2400" i="1" dirty="0" err="1" smtClean="0"/>
              <a:t>Greece</a:t>
            </a:r>
            <a:r>
              <a:rPr lang="de-DE" sz="2400" i="1" dirty="0" smtClean="0"/>
              <a:t>, </a:t>
            </a:r>
            <a:r>
              <a:rPr lang="de-DE" sz="2400" i="1" dirty="0" err="1" smtClean="0"/>
              <a:t>Bulgaria</a:t>
            </a:r>
            <a:r>
              <a:rPr lang="de-DE" sz="2400" i="1" dirty="0" smtClean="0"/>
              <a:t> </a:t>
            </a:r>
            <a:r>
              <a:rPr lang="de-DE" sz="2400" i="1" dirty="0" err="1" smtClean="0"/>
              <a:t>and</a:t>
            </a:r>
            <a:r>
              <a:rPr lang="de-DE" sz="2400" i="1" dirty="0" smtClean="0"/>
              <a:t> </a:t>
            </a:r>
            <a:r>
              <a:rPr lang="de-DE" sz="2400" i="1" dirty="0" err="1" smtClean="0"/>
              <a:t>Cyprus</a:t>
            </a:r>
            <a:r>
              <a:rPr lang="de-DE" sz="2400" i="1" dirty="0" smtClean="0"/>
              <a:t>.</a:t>
            </a:r>
          </a:p>
        </p:txBody>
      </p:sp>
      <p:sp>
        <p:nvSpPr>
          <p:cNvPr id="4" name="Foliennummernplatzhalter 3"/>
          <p:cNvSpPr>
            <a:spLocks noGrp="1"/>
          </p:cNvSpPr>
          <p:nvPr>
            <p:ph type="sldNum" sz="quarter" idx="4"/>
          </p:nvPr>
        </p:nvSpPr>
        <p:spPr/>
        <p:txBody>
          <a:bodyPr/>
          <a:lstStyle/>
          <a:p>
            <a:r>
              <a:rPr lang="en-US" dirty="0" smtClean="0"/>
              <a:t>25</a:t>
            </a:r>
            <a:endParaRPr lang="en-US" dirty="0"/>
          </a:p>
        </p:txBody>
      </p:sp>
    </p:spTree>
    <p:extLst>
      <p:ext uri="{BB962C8B-B14F-4D97-AF65-F5344CB8AC3E}">
        <p14:creationId xmlns:p14="http://schemas.microsoft.com/office/powerpoint/2010/main" val="1125408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533400"/>
            <a:ext cx="8305800" cy="868362"/>
          </a:xfrm>
        </p:spPr>
        <p:txBody>
          <a:bodyPr>
            <a:noAutofit/>
          </a:bodyPr>
          <a:lstStyle/>
          <a:p>
            <a:r>
              <a:rPr lang="de-DE" sz="3600" dirty="0" smtClean="0"/>
              <a:t>Summary</a:t>
            </a:r>
            <a:endParaRPr lang="de-DE" sz="3600" dirty="0"/>
          </a:p>
        </p:txBody>
      </p:sp>
      <p:sp>
        <p:nvSpPr>
          <p:cNvPr id="3" name="Inhaltsplatzhalter 2"/>
          <p:cNvSpPr>
            <a:spLocks noGrp="1"/>
          </p:cNvSpPr>
          <p:nvPr>
            <p:ph idx="1"/>
          </p:nvPr>
        </p:nvSpPr>
        <p:spPr/>
        <p:txBody>
          <a:bodyPr>
            <a:normAutofit/>
          </a:bodyPr>
          <a:lstStyle/>
          <a:p>
            <a:r>
              <a:rPr lang="de-DE" sz="2400" b="1" dirty="0" smtClean="0"/>
              <a:t>EU </a:t>
            </a:r>
            <a:r>
              <a:rPr lang="de-DE" sz="2400" b="1" dirty="0" err="1" smtClean="0"/>
              <a:t>is</a:t>
            </a:r>
            <a:r>
              <a:rPr lang="de-DE" sz="2400" b="1" dirty="0" smtClean="0"/>
              <a:t> in a </a:t>
            </a:r>
            <a:r>
              <a:rPr lang="de-DE" sz="2400" b="1" dirty="0" err="1" smtClean="0"/>
              <a:t>good</a:t>
            </a:r>
            <a:r>
              <a:rPr lang="de-DE" sz="2400" b="1" dirty="0" smtClean="0"/>
              <a:t> </a:t>
            </a:r>
            <a:r>
              <a:rPr lang="de-DE" sz="2400" b="1" dirty="0" err="1" smtClean="0"/>
              <a:t>competitive</a:t>
            </a:r>
            <a:r>
              <a:rPr lang="de-DE" sz="2400" b="1" dirty="0" smtClean="0"/>
              <a:t> </a:t>
            </a:r>
            <a:r>
              <a:rPr lang="de-DE" sz="2400" b="1" dirty="0" err="1" smtClean="0"/>
              <a:t>position</a:t>
            </a:r>
            <a:r>
              <a:rPr lang="de-DE" sz="2400" b="1" dirty="0" smtClean="0"/>
              <a:t> </a:t>
            </a:r>
            <a:r>
              <a:rPr lang="de-DE" sz="2400" b="1" dirty="0" err="1" smtClean="0"/>
              <a:t>to</a:t>
            </a:r>
            <a:r>
              <a:rPr lang="de-DE" sz="2400" b="1" dirty="0" smtClean="0"/>
              <a:t> </a:t>
            </a:r>
            <a:r>
              <a:rPr lang="de-DE" sz="2400" b="1" dirty="0" err="1" smtClean="0"/>
              <a:t>participate</a:t>
            </a:r>
            <a:r>
              <a:rPr lang="de-DE" sz="2400" b="1" dirty="0" smtClean="0"/>
              <a:t> in </a:t>
            </a:r>
            <a:r>
              <a:rPr lang="de-DE" sz="2400" b="1" dirty="0" err="1" smtClean="0"/>
              <a:t>the</a:t>
            </a:r>
            <a:r>
              <a:rPr lang="de-DE" sz="2400" b="1" dirty="0" smtClean="0"/>
              <a:t> </a:t>
            </a:r>
            <a:r>
              <a:rPr lang="de-DE" sz="2400" b="1" dirty="0" err="1" smtClean="0"/>
              <a:t>growth</a:t>
            </a:r>
            <a:r>
              <a:rPr lang="de-DE" sz="2400" b="1" dirty="0" smtClean="0"/>
              <a:t> </a:t>
            </a:r>
            <a:r>
              <a:rPr lang="de-DE" sz="2400" b="1" dirty="0" err="1" smtClean="0"/>
              <a:t>of</a:t>
            </a:r>
            <a:r>
              <a:rPr lang="de-DE" sz="2400" b="1" dirty="0" smtClean="0"/>
              <a:t> </a:t>
            </a:r>
            <a:r>
              <a:rPr lang="de-DE" sz="2400" b="1" dirty="0" err="1" smtClean="0"/>
              <a:t>the</a:t>
            </a:r>
            <a:r>
              <a:rPr lang="de-DE" sz="2400" b="1" dirty="0" smtClean="0"/>
              <a:t> international </a:t>
            </a:r>
            <a:r>
              <a:rPr lang="de-DE" sz="2400" b="1" dirty="0" err="1" smtClean="0"/>
              <a:t>markets</a:t>
            </a:r>
            <a:r>
              <a:rPr lang="de-DE" sz="2400" b="1" dirty="0" smtClean="0"/>
              <a:t> </a:t>
            </a:r>
            <a:r>
              <a:rPr lang="de-DE" sz="2400" b="1" dirty="0" err="1" smtClean="0"/>
              <a:t>of</a:t>
            </a:r>
            <a:r>
              <a:rPr lang="de-DE" sz="2400" b="1" dirty="0" smtClean="0"/>
              <a:t> milk </a:t>
            </a:r>
            <a:r>
              <a:rPr lang="de-DE" sz="2400" b="1" dirty="0" err="1" smtClean="0"/>
              <a:t>products</a:t>
            </a:r>
            <a:r>
              <a:rPr lang="de-DE" sz="2400" b="1" dirty="0" smtClean="0"/>
              <a:t>.</a:t>
            </a:r>
          </a:p>
          <a:p>
            <a:r>
              <a:rPr lang="de-DE" sz="2400" b="1" dirty="0" smtClean="0"/>
              <a:t>EU </a:t>
            </a:r>
            <a:r>
              <a:rPr lang="de-DE" sz="2400" b="1" dirty="0" err="1" smtClean="0"/>
              <a:t>Production</a:t>
            </a:r>
            <a:r>
              <a:rPr lang="de-DE" sz="2400" b="1" dirty="0" smtClean="0"/>
              <a:t> in </a:t>
            </a:r>
            <a:r>
              <a:rPr lang="de-DE" sz="2400" b="1" dirty="0" err="1" smtClean="0"/>
              <a:t>the</a:t>
            </a:r>
            <a:r>
              <a:rPr lang="de-DE" sz="2400" b="1" dirty="0" smtClean="0"/>
              <a:t> </a:t>
            </a:r>
            <a:r>
              <a:rPr lang="de-DE" sz="2400" b="1" dirty="0" err="1" smtClean="0"/>
              <a:t>Nortwestern</a:t>
            </a:r>
            <a:r>
              <a:rPr lang="de-DE" sz="2400" b="1" dirty="0" smtClean="0"/>
              <a:t>  </a:t>
            </a:r>
            <a:r>
              <a:rPr lang="de-DE" sz="2400" b="1" dirty="0" err="1" smtClean="0"/>
              <a:t>and</a:t>
            </a:r>
            <a:r>
              <a:rPr lang="de-DE" sz="2400" b="1" dirty="0" smtClean="0"/>
              <a:t> Central </a:t>
            </a:r>
            <a:r>
              <a:rPr lang="de-DE" sz="2400" b="1" dirty="0" err="1" smtClean="0"/>
              <a:t>member</a:t>
            </a:r>
            <a:r>
              <a:rPr lang="de-DE" sz="2400" b="1" dirty="0" smtClean="0"/>
              <a:t> countries </a:t>
            </a:r>
            <a:r>
              <a:rPr lang="de-DE" sz="2400" b="1" dirty="0" err="1" smtClean="0"/>
              <a:t>has</a:t>
            </a:r>
            <a:r>
              <a:rPr lang="de-DE" sz="2400" b="1" dirty="0" smtClean="0"/>
              <a:t> </a:t>
            </a:r>
            <a:r>
              <a:rPr lang="de-DE" sz="2400" b="1" dirty="0" err="1" smtClean="0"/>
              <a:t>the</a:t>
            </a:r>
            <a:r>
              <a:rPr lang="de-DE" sz="2400" b="1" dirty="0" smtClean="0"/>
              <a:t> potential </a:t>
            </a:r>
            <a:r>
              <a:rPr lang="de-DE" sz="2400" b="1" dirty="0" err="1" smtClean="0"/>
              <a:t>of</a:t>
            </a:r>
            <a:r>
              <a:rPr lang="de-DE" sz="2400" b="1" dirty="0" smtClean="0"/>
              <a:t> fast </a:t>
            </a:r>
            <a:r>
              <a:rPr lang="de-DE" sz="2400" b="1" dirty="0" err="1" smtClean="0"/>
              <a:t>growth</a:t>
            </a:r>
            <a:r>
              <a:rPr lang="de-DE" sz="2400" b="1" dirty="0" smtClean="0"/>
              <a:t>.</a:t>
            </a:r>
          </a:p>
          <a:p>
            <a:r>
              <a:rPr lang="de-DE" sz="2400" b="1" dirty="0" smtClean="0"/>
              <a:t>EU </a:t>
            </a:r>
            <a:r>
              <a:rPr lang="de-DE" sz="2400" b="1" dirty="0" err="1" smtClean="0"/>
              <a:t>consumption</a:t>
            </a:r>
            <a:r>
              <a:rPr lang="de-DE" sz="2400" b="1" dirty="0" smtClean="0"/>
              <a:t> will </a:t>
            </a:r>
            <a:r>
              <a:rPr lang="de-DE" sz="2400" b="1" dirty="0" err="1" smtClean="0"/>
              <a:t>grow</a:t>
            </a:r>
            <a:r>
              <a:rPr lang="de-DE" sz="2400" b="1" dirty="0" smtClean="0"/>
              <a:t> </a:t>
            </a:r>
            <a:r>
              <a:rPr lang="de-DE" sz="2400" b="1" dirty="0" err="1" smtClean="0"/>
              <a:t>only</a:t>
            </a:r>
            <a:r>
              <a:rPr lang="de-DE" sz="2400" b="1" dirty="0" smtClean="0"/>
              <a:t> </a:t>
            </a:r>
            <a:r>
              <a:rPr lang="de-DE" sz="2400" b="1" dirty="0" err="1" smtClean="0"/>
              <a:t>modestly</a:t>
            </a:r>
            <a:r>
              <a:rPr lang="de-DE" sz="2400" b="1" dirty="0" smtClean="0"/>
              <a:t>.</a:t>
            </a:r>
          </a:p>
          <a:p>
            <a:r>
              <a:rPr lang="de-DE" sz="2400" b="1" dirty="0" smtClean="0"/>
              <a:t>The medium </a:t>
            </a:r>
            <a:r>
              <a:rPr lang="de-DE" sz="2400" b="1" dirty="0" err="1" smtClean="0"/>
              <a:t>and</a:t>
            </a:r>
            <a:r>
              <a:rPr lang="de-DE" sz="2400" b="1" dirty="0" smtClean="0"/>
              <a:t> </a:t>
            </a:r>
            <a:r>
              <a:rPr lang="de-DE" sz="2400" b="1" dirty="0" err="1" smtClean="0"/>
              <a:t>long</a:t>
            </a:r>
            <a:r>
              <a:rPr lang="de-DE" sz="2400" b="1" dirty="0" smtClean="0"/>
              <a:t> </a:t>
            </a:r>
            <a:r>
              <a:rPr lang="de-DE" sz="2400" b="1" dirty="0" err="1" smtClean="0"/>
              <a:t>term</a:t>
            </a:r>
            <a:r>
              <a:rPr lang="de-DE" sz="2400" b="1" dirty="0" smtClean="0"/>
              <a:t> </a:t>
            </a:r>
            <a:r>
              <a:rPr lang="de-DE" sz="2400" b="1" dirty="0" err="1" smtClean="0"/>
              <a:t>price</a:t>
            </a:r>
            <a:r>
              <a:rPr lang="de-DE" sz="2400" b="1" dirty="0" smtClean="0"/>
              <a:t> </a:t>
            </a:r>
            <a:r>
              <a:rPr lang="de-DE" sz="2400" b="1" dirty="0" err="1" smtClean="0"/>
              <a:t>trend</a:t>
            </a:r>
            <a:r>
              <a:rPr lang="de-DE" sz="2400" b="1" dirty="0" smtClean="0"/>
              <a:t> in EU </a:t>
            </a:r>
            <a:r>
              <a:rPr lang="de-DE" sz="2400" b="1" dirty="0" err="1" smtClean="0"/>
              <a:t>and</a:t>
            </a:r>
            <a:r>
              <a:rPr lang="de-DE" sz="2400" b="1" dirty="0" smtClean="0"/>
              <a:t> international </a:t>
            </a:r>
            <a:r>
              <a:rPr lang="de-DE" sz="2400" b="1" dirty="0" err="1" smtClean="0"/>
              <a:t>market</a:t>
            </a:r>
            <a:r>
              <a:rPr lang="de-DE" sz="2400" b="1" dirty="0" smtClean="0"/>
              <a:t>  </a:t>
            </a:r>
            <a:r>
              <a:rPr lang="de-DE" sz="2400" b="1" dirty="0" err="1" smtClean="0"/>
              <a:t>is</a:t>
            </a:r>
            <a:r>
              <a:rPr lang="de-DE" sz="2400" b="1" dirty="0" smtClean="0"/>
              <a:t> </a:t>
            </a:r>
            <a:r>
              <a:rPr lang="de-DE" sz="2400" b="1" dirty="0" err="1" smtClean="0"/>
              <a:t>upward</a:t>
            </a:r>
            <a:r>
              <a:rPr lang="de-DE" sz="2400" b="1" dirty="0" smtClean="0"/>
              <a:t> .</a:t>
            </a:r>
          </a:p>
          <a:p>
            <a:r>
              <a:rPr lang="de-DE" sz="2400" b="1" dirty="0" smtClean="0"/>
              <a:t>     </a:t>
            </a:r>
          </a:p>
        </p:txBody>
      </p:sp>
      <p:sp>
        <p:nvSpPr>
          <p:cNvPr id="4" name="Foliennummernplatzhalter 3"/>
          <p:cNvSpPr>
            <a:spLocks noGrp="1"/>
          </p:cNvSpPr>
          <p:nvPr>
            <p:ph type="sldNum" sz="quarter" idx="4"/>
          </p:nvPr>
        </p:nvSpPr>
        <p:spPr/>
        <p:txBody>
          <a:bodyPr/>
          <a:lstStyle/>
          <a:p>
            <a:r>
              <a:rPr lang="en-US" dirty="0" smtClean="0"/>
              <a:t>26</a:t>
            </a:r>
            <a:endParaRPr lang="en-US" dirty="0"/>
          </a:p>
        </p:txBody>
      </p:sp>
    </p:spTree>
    <p:extLst>
      <p:ext uri="{BB962C8B-B14F-4D97-AF65-F5344CB8AC3E}">
        <p14:creationId xmlns:p14="http://schemas.microsoft.com/office/powerpoint/2010/main" val="4051763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Titel 2"/>
          <p:cNvSpPr>
            <a:spLocks noGrp="1"/>
          </p:cNvSpPr>
          <p:nvPr>
            <p:ph type="title"/>
          </p:nvPr>
        </p:nvSpPr>
        <p:spPr bwMode="auto">
          <a:xfrm>
            <a:off x="755576" y="476672"/>
            <a:ext cx="7776791" cy="504602"/>
          </a:xfrm>
          <a:noFill/>
          <a:ln>
            <a:miter lim="800000"/>
            <a:headEnd/>
            <a:tailEnd/>
          </a:ln>
        </p:spPr>
        <p:txBody>
          <a:bodyPr vert="horz" wrap="square" lIns="91440" tIns="45720" rIns="91440" bIns="45720" numCol="1" anchor="t" anchorCtr="0" compatLnSpc="1">
            <a:prstTxWarp prst="textNoShape">
              <a:avLst/>
            </a:prstTxWarp>
          </a:bodyPr>
          <a:lstStyle/>
          <a:p>
            <a:r>
              <a:rPr lang="en-US" smtClean="0">
                <a:ea typeface="Geneva"/>
                <a:cs typeface="Trebuchet MS" pitchFamily="34" charset="0"/>
              </a:rPr>
              <a:t>ife Institute of Food Economics</a:t>
            </a:r>
            <a:endParaRPr lang="en-US" b="1" smtClean="0">
              <a:ea typeface="Geneva"/>
              <a:cs typeface="Trebuchet MS" pitchFamily="34" charset="0"/>
            </a:endParaRPr>
          </a:p>
        </p:txBody>
      </p:sp>
      <p:pic>
        <p:nvPicPr>
          <p:cNvPr id="7" name="Picture 5"/>
          <p:cNvPicPr>
            <a:picLocks noChangeAspect="1" noChangeArrowheads="1"/>
          </p:cNvPicPr>
          <p:nvPr/>
        </p:nvPicPr>
        <p:blipFill>
          <a:blip r:embed="rId2"/>
          <a:srcRect/>
          <a:stretch>
            <a:fillRect/>
          </a:stretch>
        </p:blipFill>
        <p:spPr bwMode="auto">
          <a:xfrm>
            <a:off x="3635896" y="1184397"/>
            <a:ext cx="1656183" cy="1380507"/>
          </a:xfrm>
          <a:prstGeom prst="rect">
            <a:avLst/>
          </a:prstGeom>
          <a:noFill/>
          <a:ln w="9525">
            <a:noFill/>
            <a:miter lim="800000"/>
            <a:headEnd/>
            <a:tailEnd/>
          </a:ln>
        </p:spPr>
      </p:pic>
      <p:graphicFrame>
        <p:nvGraphicFramePr>
          <p:cNvPr id="8" name="Diagramm 7"/>
          <p:cNvGraphicFramePr/>
          <p:nvPr>
            <p:extLst>
              <p:ext uri="{D42A27DB-BD31-4B8C-83A1-F6EECF244321}">
                <p14:modId xmlns:p14="http://schemas.microsoft.com/office/powerpoint/2010/main" val="919037430"/>
              </p:ext>
            </p:extLst>
          </p:nvPr>
        </p:nvGraphicFramePr>
        <p:xfrm>
          <a:off x="251520" y="2852936"/>
          <a:ext cx="8712968"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8"/>
          <p:cNvPicPr>
            <a:picLocks noChangeAspect="1" noChangeArrowheads="1"/>
          </p:cNvPicPr>
          <p:nvPr/>
        </p:nvPicPr>
        <p:blipFill>
          <a:blip r:embed="rId8"/>
          <a:srcRect/>
          <a:stretch>
            <a:fillRect/>
          </a:stretch>
        </p:blipFill>
        <p:spPr bwMode="auto">
          <a:xfrm>
            <a:off x="611560" y="5355861"/>
            <a:ext cx="936103" cy="665427"/>
          </a:xfrm>
          <a:prstGeom prst="rect">
            <a:avLst/>
          </a:prstGeom>
          <a:noFill/>
          <a:ln w="9525">
            <a:noFill/>
            <a:miter lim="800000"/>
            <a:headEnd/>
            <a:tailEnd/>
          </a:ln>
          <a:effectLst/>
        </p:spPr>
      </p:pic>
      <p:cxnSp>
        <p:nvCxnSpPr>
          <p:cNvPr id="10" name="Gerade Verbindung mit Pfeil 9"/>
          <p:cNvCxnSpPr/>
          <p:nvPr/>
        </p:nvCxnSpPr>
        <p:spPr bwMode="auto">
          <a:xfrm rot="10800000" flipV="1">
            <a:off x="1547664" y="2060848"/>
            <a:ext cx="2016224" cy="936104"/>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2" name="Gerade Verbindung mit Pfeil 11"/>
          <p:cNvCxnSpPr/>
          <p:nvPr/>
        </p:nvCxnSpPr>
        <p:spPr bwMode="auto">
          <a:xfrm>
            <a:off x="5364088" y="1988840"/>
            <a:ext cx="2304256" cy="936104"/>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4" name="Gerade Verbindung mit Pfeil 13"/>
          <p:cNvCxnSpPr/>
          <p:nvPr/>
        </p:nvCxnSpPr>
        <p:spPr bwMode="auto">
          <a:xfrm rot="16200000" flipH="1">
            <a:off x="5076056" y="2564904"/>
            <a:ext cx="432048" cy="432048"/>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6" name="Gerade Verbindung mit Pfeil 15"/>
          <p:cNvCxnSpPr/>
          <p:nvPr/>
        </p:nvCxnSpPr>
        <p:spPr bwMode="auto">
          <a:xfrm rot="5400000">
            <a:off x="3527884" y="2600908"/>
            <a:ext cx="576064" cy="504056"/>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19" name="Picture 5" descr="produktion"/>
          <p:cNvPicPr>
            <a:picLocks noChangeAspect="1" noChangeArrowheads="1"/>
          </p:cNvPicPr>
          <p:nvPr/>
        </p:nvPicPr>
        <p:blipFill>
          <a:blip r:embed="rId9"/>
          <a:srcRect/>
          <a:stretch>
            <a:fillRect/>
          </a:stretch>
        </p:blipFill>
        <p:spPr bwMode="auto">
          <a:xfrm>
            <a:off x="3995936" y="5589240"/>
            <a:ext cx="3456384" cy="484925"/>
          </a:xfrm>
          <a:prstGeom prst="rect">
            <a:avLst/>
          </a:prstGeom>
          <a:noFill/>
        </p:spPr>
      </p:pic>
      <p:sp>
        <p:nvSpPr>
          <p:cNvPr id="11" name="Untertitel 4"/>
          <p:cNvSpPr txBox="1">
            <a:spLocks/>
          </p:cNvSpPr>
          <p:nvPr/>
        </p:nvSpPr>
        <p:spPr>
          <a:xfrm>
            <a:off x="1187624" y="1314183"/>
            <a:ext cx="2448272" cy="535246"/>
          </a:xfrm>
          <a:prstGeom prst="rect">
            <a:avLst/>
          </a:prstGeom>
        </p:spPr>
        <p:txBody>
          <a:bodyPr/>
          <a:lstStyle/>
          <a:p>
            <a:pPr algn="r" fontAlgn="base">
              <a:spcBef>
                <a:spcPct val="20000"/>
              </a:spcBef>
              <a:spcAft>
                <a:spcPct val="0"/>
              </a:spcAft>
              <a:defRPr/>
            </a:pPr>
            <a:r>
              <a:rPr lang="en-US" sz="1400" kern="0" dirty="0" smtClean="0">
                <a:solidFill>
                  <a:srgbClr val="898989"/>
                </a:solidFill>
                <a:latin typeface="Trebuchet MS"/>
                <a:ea typeface="Geneva" charset="-128"/>
                <a:cs typeface="Trebuchet MS"/>
              </a:rPr>
              <a:t>IFE Institute of Food Economics Kiel</a:t>
            </a:r>
          </a:p>
        </p:txBody>
      </p:sp>
    </p:spTree>
    <p:extLst>
      <p:ext uri="{BB962C8B-B14F-4D97-AF65-F5344CB8AC3E}">
        <p14:creationId xmlns:p14="http://schemas.microsoft.com/office/powerpoint/2010/main" val="62916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783149" y="1700808"/>
            <a:ext cx="1109331" cy="1656184"/>
          </a:xfrm>
          <a:prstGeom prst="rect">
            <a:avLst/>
          </a:prstGeom>
          <a:noFill/>
          <a:ln w="9525">
            <a:noFill/>
            <a:miter lim="800000"/>
            <a:headEnd/>
            <a:tailEnd/>
          </a:ln>
        </p:spPr>
      </p:pic>
      <p:sp>
        <p:nvSpPr>
          <p:cNvPr id="4099" name="Titel 2"/>
          <p:cNvSpPr>
            <a:spLocks noGrp="1"/>
          </p:cNvSpPr>
          <p:nvPr>
            <p:ph type="title"/>
          </p:nvPr>
        </p:nvSpPr>
        <p:spPr bwMode="auto">
          <a:xfrm>
            <a:off x="323528" y="476672"/>
            <a:ext cx="8424935" cy="504602"/>
          </a:xfrm>
          <a:noFill/>
          <a:ln>
            <a:miter lim="800000"/>
            <a:headEnd/>
            <a:tailEnd/>
          </a:ln>
        </p:spPr>
        <p:txBody>
          <a:bodyPr vert="horz" wrap="square" lIns="91440" tIns="45720" rIns="91440" bIns="45720" numCol="1" anchor="t" anchorCtr="0" compatLnSpc="1">
            <a:prstTxWarp prst="textNoShape">
              <a:avLst/>
            </a:prstTxWarp>
          </a:bodyPr>
          <a:lstStyle/>
          <a:p>
            <a:r>
              <a:rPr lang="en-US" smtClean="0">
                <a:ea typeface="Geneva"/>
                <a:cs typeface="Trebuchet MS" pitchFamily="34" charset="0"/>
              </a:rPr>
              <a:t>Research projects in the ife Institute</a:t>
            </a:r>
            <a:endParaRPr lang="en-US" b="1" smtClean="0">
              <a:ea typeface="Geneva"/>
              <a:cs typeface="Trebuchet MS" pitchFamily="34" charset="0"/>
            </a:endParaRPr>
          </a:p>
        </p:txBody>
      </p:sp>
      <p:sp>
        <p:nvSpPr>
          <p:cNvPr id="8" name="Rectangle 3"/>
          <p:cNvSpPr txBox="1">
            <a:spLocks noChangeArrowheads="1"/>
          </p:cNvSpPr>
          <p:nvPr/>
        </p:nvSpPr>
        <p:spPr>
          <a:xfrm rot="20498140">
            <a:off x="56183" y="1522621"/>
            <a:ext cx="2477569" cy="729430"/>
          </a:xfrm>
          <a:prstGeom prst="rect">
            <a:avLst/>
          </a:prstGeom>
        </p:spPr>
        <p:txBody>
          <a:bodyPr wrap="square">
            <a:spAutoFit/>
          </a:bodyPr>
          <a:lstStyle/>
          <a:p>
            <a:pPr algn="ctr" fontAlgn="base">
              <a:lnSpc>
                <a:spcPct val="90000"/>
              </a:lnSpc>
              <a:spcBef>
                <a:spcPct val="0"/>
              </a:spcBef>
              <a:spcAft>
                <a:spcPct val="0"/>
              </a:spcAft>
              <a:tabLst>
                <a:tab pos="1974850" algn="l"/>
              </a:tabLst>
              <a:defRPr/>
            </a:pPr>
            <a:r>
              <a:rPr lang="en-US" sz="1600" b="1" kern="0" dirty="0" smtClean="0">
                <a:solidFill>
                  <a:srgbClr val="000000"/>
                </a:solidFill>
                <a:latin typeface="Trebuchet MS" pitchFamily="34" charset="0"/>
                <a:ea typeface="Geneva" charset="-128"/>
                <a:cs typeface="MS PGothic" pitchFamily="34" charset="-128"/>
              </a:rPr>
              <a:t>Dairy structure analysis Germany </a:t>
            </a:r>
            <a:r>
              <a:rPr lang="en-US" sz="1400" b="1" kern="0" dirty="0" smtClean="0">
                <a:solidFill>
                  <a:srgbClr val="000000"/>
                </a:solidFill>
                <a:latin typeface="Trebuchet MS" pitchFamily="34" charset="0"/>
                <a:ea typeface="Geneva" charset="-128"/>
                <a:cs typeface="MS PGothic" pitchFamily="34" charset="-128"/>
              </a:rPr>
              <a:t>(2014)</a:t>
            </a:r>
          </a:p>
          <a:p>
            <a:pPr algn="ctr" fontAlgn="base">
              <a:lnSpc>
                <a:spcPct val="90000"/>
              </a:lnSpc>
              <a:spcBef>
                <a:spcPct val="0"/>
              </a:spcBef>
              <a:spcAft>
                <a:spcPct val="0"/>
              </a:spcAft>
              <a:tabLst>
                <a:tab pos="1974850" algn="l"/>
              </a:tabLst>
              <a:defRPr/>
            </a:pPr>
            <a:r>
              <a:rPr lang="en-US" sz="1400" b="1" kern="0" dirty="0" smtClean="0">
                <a:solidFill>
                  <a:srgbClr val="000000"/>
                </a:solidFill>
                <a:latin typeface="Trebuchet MS" pitchFamily="34" charset="0"/>
                <a:ea typeface="Geneva" charset="-128"/>
                <a:cs typeface="MS PGothic" pitchFamily="34" charset="-128"/>
              </a:rPr>
              <a:t>updated every 2 years</a:t>
            </a:r>
          </a:p>
        </p:txBody>
      </p:sp>
      <p:sp>
        <p:nvSpPr>
          <p:cNvPr id="9" name="Rectangle 3"/>
          <p:cNvSpPr txBox="1">
            <a:spLocks noChangeArrowheads="1"/>
          </p:cNvSpPr>
          <p:nvPr/>
        </p:nvSpPr>
        <p:spPr>
          <a:xfrm>
            <a:off x="6695728" y="1268760"/>
            <a:ext cx="2448272" cy="535531"/>
          </a:xfrm>
          <a:prstGeom prst="rect">
            <a:avLst/>
          </a:prstGeom>
        </p:spPr>
        <p:txBody>
          <a:bodyPr wrap="square">
            <a:spAutoFit/>
          </a:bodyPr>
          <a:lstStyle/>
          <a:p>
            <a:pPr algn="ctr" fontAlgn="base">
              <a:lnSpc>
                <a:spcPct val="90000"/>
              </a:lnSpc>
              <a:spcBef>
                <a:spcPct val="0"/>
              </a:spcBef>
              <a:spcAft>
                <a:spcPct val="0"/>
              </a:spcAft>
              <a:tabLst>
                <a:tab pos="1974850" algn="l"/>
              </a:tabLst>
              <a:defRPr/>
            </a:pPr>
            <a:r>
              <a:rPr lang="en-US" sz="1600" b="1" kern="0" dirty="0" smtClean="0">
                <a:solidFill>
                  <a:srgbClr val="000000"/>
                </a:solidFill>
                <a:latin typeface="Trebuchet MS" pitchFamily="34" charset="0"/>
                <a:ea typeface="Geneva" charset="-128"/>
                <a:cs typeface="MS PGothic" pitchFamily="34" charset="-128"/>
              </a:rPr>
              <a:t>Cost-benefit analysis of school milk </a:t>
            </a:r>
            <a:r>
              <a:rPr lang="en-US" sz="1600" b="1" kern="0" dirty="0" err="1" smtClean="0">
                <a:solidFill>
                  <a:srgbClr val="000000"/>
                </a:solidFill>
                <a:latin typeface="Trebuchet MS" pitchFamily="34" charset="0"/>
                <a:ea typeface="Geneva" charset="-128"/>
                <a:cs typeface="MS PGothic" pitchFamily="34" charset="-128"/>
              </a:rPr>
              <a:t>programme</a:t>
            </a:r>
            <a:endParaRPr lang="en-US" sz="1600" b="1" kern="0" dirty="0" smtClean="0">
              <a:solidFill>
                <a:srgbClr val="000000"/>
              </a:solidFill>
              <a:latin typeface="Trebuchet MS" pitchFamily="34" charset="0"/>
              <a:ea typeface="Geneva" charset="-128"/>
              <a:cs typeface="MS PGothic" pitchFamily="34" charset="-128"/>
            </a:endParaRPr>
          </a:p>
        </p:txBody>
      </p:sp>
      <p:sp>
        <p:nvSpPr>
          <p:cNvPr id="10" name="Rectangle 3"/>
          <p:cNvSpPr txBox="1">
            <a:spLocks noChangeArrowheads="1"/>
          </p:cNvSpPr>
          <p:nvPr/>
        </p:nvSpPr>
        <p:spPr>
          <a:xfrm rot="897477">
            <a:off x="3456381" y="1821281"/>
            <a:ext cx="4486654" cy="313932"/>
          </a:xfrm>
          <a:prstGeom prst="rect">
            <a:avLst/>
          </a:prstGeom>
        </p:spPr>
        <p:txBody>
          <a:bodyPr wrap="square">
            <a:spAutoFit/>
          </a:bodyPr>
          <a:lstStyle/>
          <a:p>
            <a:pPr algn="ctr" fontAlgn="base">
              <a:lnSpc>
                <a:spcPct val="90000"/>
              </a:lnSpc>
              <a:spcBef>
                <a:spcPct val="0"/>
              </a:spcBef>
              <a:spcAft>
                <a:spcPct val="0"/>
              </a:spcAft>
              <a:tabLst>
                <a:tab pos="1974850" algn="l"/>
              </a:tabLst>
              <a:defRPr/>
            </a:pPr>
            <a:r>
              <a:rPr lang="en-US" sz="1600" b="1" kern="0" dirty="0" smtClean="0">
                <a:solidFill>
                  <a:srgbClr val="000000"/>
                </a:solidFill>
                <a:latin typeface="Trebuchet MS" pitchFamily="34" charset="0"/>
                <a:ea typeface="Geneva" charset="-128"/>
                <a:cs typeface="MS PGothic" pitchFamily="34" charset="-128"/>
              </a:rPr>
              <a:t>Cost analysis value added chain milk</a:t>
            </a:r>
          </a:p>
        </p:txBody>
      </p:sp>
      <p:pic>
        <p:nvPicPr>
          <p:cNvPr id="15" name="Picture 2"/>
          <p:cNvPicPr>
            <a:picLocks noChangeAspect="1" noChangeArrowheads="1"/>
          </p:cNvPicPr>
          <p:nvPr/>
        </p:nvPicPr>
        <p:blipFill>
          <a:blip r:embed="rId3" cstate="print"/>
          <a:srcRect/>
          <a:stretch>
            <a:fillRect/>
          </a:stretch>
        </p:blipFill>
        <p:spPr bwMode="auto">
          <a:xfrm rot="20455054">
            <a:off x="776515" y="2103586"/>
            <a:ext cx="2703958" cy="4048366"/>
          </a:xfrm>
          <a:prstGeom prst="rect">
            <a:avLst/>
          </a:prstGeom>
          <a:noFill/>
          <a:ln w="9525">
            <a:noFill/>
            <a:miter lim="800000"/>
            <a:headEnd/>
            <a:tailEnd/>
          </a:ln>
        </p:spPr>
      </p:pic>
      <p:pic>
        <p:nvPicPr>
          <p:cNvPr id="16" name="Picture 5" descr="produktion"/>
          <p:cNvPicPr>
            <a:picLocks noChangeAspect="1" noChangeArrowheads="1"/>
          </p:cNvPicPr>
          <p:nvPr/>
        </p:nvPicPr>
        <p:blipFill>
          <a:blip r:embed="rId4"/>
          <a:srcRect/>
          <a:stretch>
            <a:fillRect/>
          </a:stretch>
        </p:blipFill>
        <p:spPr bwMode="auto">
          <a:xfrm rot="906783">
            <a:off x="2702382" y="2180641"/>
            <a:ext cx="6264696" cy="878927"/>
          </a:xfrm>
          <a:prstGeom prst="rect">
            <a:avLst/>
          </a:prstGeom>
          <a:noFill/>
        </p:spPr>
      </p:pic>
      <p:sp>
        <p:nvSpPr>
          <p:cNvPr id="17" name="Rectangle 3"/>
          <p:cNvSpPr txBox="1">
            <a:spLocks noChangeArrowheads="1"/>
          </p:cNvSpPr>
          <p:nvPr/>
        </p:nvSpPr>
        <p:spPr>
          <a:xfrm>
            <a:off x="4788024" y="3469533"/>
            <a:ext cx="3024336" cy="535531"/>
          </a:xfrm>
          <a:prstGeom prst="rect">
            <a:avLst/>
          </a:prstGeom>
        </p:spPr>
        <p:txBody>
          <a:bodyPr wrap="square">
            <a:spAutoFit/>
          </a:bodyPr>
          <a:lstStyle/>
          <a:p>
            <a:pPr algn="ctr" fontAlgn="base">
              <a:lnSpc>
                <a:spcPct val="90000"/>
              </a:lnSpc>
              <a:spcBef>
                <a:spcPct val="0"/>
              </a:spcBef>
              <a:spcAft>
                <a:spcPct val="0"/>
              </a:spcAft>
              <a:tabLst>
                <a:tab pos="1974850" algn="l"/>
              </a:tabLst>
              <a:defRPr/>
            </a:pPr>
            <a:r>
              <a:rPr lang="en-US" sz="1600" b="1" kern="0" dirty="0" smtClean="0">
                <a:solidFill>
                  <a:srgbClr val="000000"/>
                </a:solidFill>
                <a:latin typeface="Trebuchet MS" pitchFamily="34" charset="0"/>
                <a:ea typeface="Geneva" charset="-128"/>
                <a:cs typeface="MS PGothic" pitchFamily="34" charset="-128"/>
              </a:rPr>
              <a:t>Market index development: </a:t>
            </a:r>
            <a:r>
              <a:rPr lang="en-US" sz="1600" b="1" kern="0" dirty="0" err="1" smtClean="0">
                <a:solidFill>
                  <a:srgbClr val="000000"/>
                </a:solidFill>
                <a:latin typeface="Trebuchet MS" pitchFamily="34" charset="0"/>
                <a:ea typeface="Geneva" charset="-128"/>
                <a:cs typeface="MS PGothic" pitchFamily="34" charset="-128"/>
              </a:rPr>
              <a:t>ife</a:t>
            </a:r>
            <a:r>
              <a:rPr lang="en-US" sz="1600" b="1" kern="0" dirty="0" smtClean="0">
                <a:solidFill>
                  <a:srgbClr val="000000"/>
                </a:solidFill>
                <a:latin typeface="Trebuchet MS" pitchFamily="34" charset="0"/>
                <a:ea typeface="Geneva" charset="-128"/>
                <a:cs typeface="MS PGothic" pitchFamily="34" charset="-128"/>
              </a:rPr>
              <a:t> raw milk value Kiel</a:t>
            </a:r>
          </a:p>
        </p:txBody>
      </p:sp>
      <p:pic>
        <p:nvPicPr>
          <p:cNvPr id="18" name="Picture 2"/>
          <p:cNvPicPr>
            <a:picLocks noChangeAspect="1" noChangeArrowheads="1"/>
          </p:cNvPicPr>
          <p:nvPr/>
        </p:nvPicPr>
        <p:blipFill>
          <a:blip r:embed="rId5"/>
          <a:srcRect/>
          <a:stretch>
            <a:fillRect/>
          </a:stretch>
        </p:blipFill>
        <p:spPr bwMode="auto">
          <a:xfrm>
            <a:off x="3707904" y="4005064"/>
            <a:ext cx="4981160" cy="2160240"/>
          </a:xfrm>
          <a:prstGeom prst="rect">
            <a:avLst/>
          </a:prstGeom>
          <a:noFill/>
          <a:ln w="9525">
            <a:noFill/>
            <a:miter lim="800000"/>
            <a:headEnd/>
            <a:tailEnd/>
          </a:ln>
        </p:spPr>
      </p:pic>
    </p:spTree>
    <p:extLst>
      <p:ext uri="{BB962C8B-B14F-4D97-AF65-F5344CB8AC3E}">
        <p14:creationId xmlns:p14="http://schemas.microsoft.com/office/powerpoint/2010/main" val="599883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
                                            <p:txEl>
                                              <p:pRg st="0" end="0"/>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0">
                                            <p:txEl>
                                              <p:pRg st="0" end="0"/>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P spid="9" grpId="0" build="p" autoUpdateAnimBg="0" advAuto="0"/>
      <p:bldP spid="10" grpId="0" build="p" autoUpdateAnimBg="0" advAuto="0"/>
      <p:bldP spid="17"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Titel 2"/>
          <p:cNvSpPr>
            <a:spLocks noGrp="1"/>
          </p:cNvSpPr>
          <p:nvPr>
            <p:ph type="title"/>
          </p:nvPr>
        </p:nvSpPr>
        <p:spPr bwMode="auto">
          <a:xfrm>
            <a:off x="251520" y="475456"/>
            <a:ext cx="8640960" cy="649288"/>
          </a:xfrm>
          <a:noFill/>
          <a:ln>
            <a:miter lim="800000"/>
            <a:headEnd/>
            <a:tailEnd/>
          </a:ln>
        </p:spPr>
        <p:txBody>
          <a:bodyPr vert="horz" wrap="square" lIns="91440" tIns="45720" rIns="91440" bIns="45720" numCol="1" anchor="t" anchorCtr="0" compatLnSpc="1">
            <a:prstTxWarp prst="textNoShape">
              <a:avLst/>
            </a:prstTxWarp>
          </a:bodyPr>
          <a:lstStyle/>
          <a:p>
            <a:r>
              <a:rPr lang="en-US" dirty="0" err="1" smtClean="0">
                <a:ea typeface="Geneva"/>
                <a:cs typeface="Trebuchet MS" pitchFamily="34" charset="0"/>
              </a:rPr>
              <a:t>ife</a:t>
            </a:r>
            <a:r>
              <a:rPr lang="en-US" dirty="0" smtClean="0">
                <a:ea typeface="Geneva"/>
                <a:cs typeface="Trebuchet MS" pitchFamily="34" charset="0"/>
              </a:rPr>
              <a:t> value chain cost analysis: example fresh milk</a:t>
            </a:r>
            <a:endParaRPr lang="en-US" b="1" dirty="0" smtClean="0">
              <a:ea typeface="Geneva"/>
              <a:cs typeface="Trebuchet MS" pitchFamily="34" charset="0"/>
            </a:endParaRPr>
          </a:p>
        </p:txBody>
      </p:sp>
      <p:pic>
        <p:nvPicPr>
          <p:cNvPr id="5" name="Picture 3"/>
          <p:cNvPicPr>
            <a:picLocks noChangeAspect="1" noChangeArrowheads="1"/>
          </p:cNvPicPr>
          <p:nvPr/>
        </p:nvPicPr>
        <p:blipFill>
          <a:blip r:embed="rId2"/>
          <a:srcRect/>
          <a:stretch>
            <a:fillRect/>
          </a:stretch>
        </p:blipFill>
        <p:spPr bwMode="auto">
          <a:xfrm>
            <a:off x="755576" y="1358760"/>
            <a:ext cx="7611851" cy="4734536"/>
          </a:xfrm>
          <a:prstGeom prst="rect">
            <a:avLst/>
          </a:prstGeom>
          <a:noFill/>
          <a:ln w="9525">
            <a:noFill/>
            <a:miter lim="800000"/>
            <a:headEnd/>
            <a:tailEnd/>
          </a:ln>
          <a:effectLst/>
        </p:spPr>
      </p:pic>
    </p:spTree>
    <p:extLst>
      <p:ext uri="{BB962C8B-B14F-4D97-AF65-F5344CB8AC3E}">
        <p14:creationId xmlns:p14="http://schemas.microsoft.com/office/powerpoint/2010/main" val="892886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dirty="0"/>
              <a:t>Key Figures of the EU Milk Market 2012</a:t>
            </a:r>
            <a:br>
              <a:rPr lang="en-US" sz="3600" dirty="0"/>
            </a:br>
            <a:endParaRPr lang="de-DE" sz="3600" dirty="0"/>
          </a:p>
        </p:txBody>
      </p:sp>
      <p:sp>
        <p:nvSpPr>
          <p:cNvPr id="4" name="Foliennummernplatzhalter 3"/>
          <p:cNvSpPr>
            <a:spLocks noGrp="1"/>
          </p:cNvSpPr>
          <p:nvPr>
            <p:ph type="sldNum" sz="quarter" idx="4"/>
          </p:nvPr>
        </p:nvSpPr>
        <p:spPr/>
        <p:txBody>
          <a:bodyPr/>
          <a:lstStyle/>
          <a:p>
            <a:r>
              <a:rPr lang="en-US" dirty="0" smtClean="0"/>
              <a:t>3</a:t>
            </a:r>
            <a:endParaRPr lang="en-US" dirty="0"/>
          </a:p>
        </p:txBody>
      </p:sp>
      <p:pic>
        <p:nvPicPr>
          <p:cNvPr id="225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5489169" cy="508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01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2286000"/>
            <a:ext cx="8305800" cy="2362200"/>
          </a:xfrm>
        </p:spPr>
        <p:txBody>
          <a:bodyPr>
            <a:normAutofit/>
          </a:bodyPr>
          <a:lstStyle/>
          <a:p>
            <a:pPr algn="ctr"/>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endParaRPr lang="de-DE" dirty="0"/>
          </a:p>
        </p:txBody>
      </p:sp>
      <p:sp>
        <p:nvSpPr>
          <p:cNvPr id="4" name="Foliennummernplatzhalter 3"/>
          <p:cNvSpPr>
            <a:spLocks noGrp="1"/>
          </p:cNvSpPr>
          <p:nvPr>
            <p:ph type="sldNum" sz="quarter" idx="4"/>
          </p:nvPr>
        </p:nvSpPr>
        <p:spPr/>
        <p:txBody>
          <a:bodyPr/>
          <a:lstStyle/>
          <a:p>
            <a:r>
              <a:rPr lang="en-US" dirty="0" smtClean="0"/>
              <a:t>32</a:t>
            </a:r>
            <a:endParaRPr lang="en-US" dirty="0"/>
          </a:p>
        </p:txBody>
      </p:sp>
    </p:spTree>
    <p:extLst>
      <p:ext uri="{BB962C8B-B14F-4D97-AF65-F5344CB8AC3E}">
        <p14:creationId xmlns:p14="http://schemas.microsoft.com/office/powerpoint/2010/main" val="180872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228600"/>
            <a:ext cx="8534400" cy="868362"/>
          </a:xfrm>
        </p:spPr>
        <p:txBody>
          <a:bodyPr>
            <a:noAutofit/>
          </a:bodyPr>
          <a:lstStyle/>
          <a:p>
            <a:r>
              <a:rPr lang="en-US" sz="3400" dirty="0"/>
              <a:t>EU Exports of major Dairy Products, </a:t>
            </a:r>
            <a:r>
              <a:rPr lang="en-US" sz="3400" b="0" dirty="0"/>
              <a:t>1.000 t.</a:t>
            </a:r>
            <a:r>
              <a:rPr lang="en-US" sz="3600" b="0" dirty="0"/>
              <a:t> </a:t>
            </a:r>
            <a:br>
              <a:rPr lang="en-US" sz="3600" b="0" dirty="0"/>
            </a:br>
            <a:r>
              <a:rPr lang="en-US" sz="3600" dirty="0"/>
              <a:t/>
            </a:r>
            <a:br>
              <a:rPr lang="en-US" sz="3600" dirty="0"/>
            </a:br>
            <a:endParaRPr lang="de-DE" sz="3600" dirty="0"/>
          </a:p>
        </p:txBody>
      </p:sp>
      <p:sp>
        <p:nvSpPr>
          <p:cNvPr id="4" name="Foliennummernplatzhalter 3"/>
          <p:cNvSpPr>
            <a:spLocks noGrp="1"/>
          </p:cNvSpPr>
          <p:nvPr>
            <p:ph type="sldNum" sz="quarter" idx="4"/>
          </p:nvPr>
        </p:nvSpPr>
        <p:spPr/>
        <p:txBody>
          <a:bodyPr/>
          <a:lstStyle/>
          <a:p>
            <a:r>
              <a:rPr lang="en-US" dirty="0" smtClean="0"/>
              <a:t>7</a:t>
            </a:r>
            <a:endParaRPr lang="en-US" dirty="0"/>
          </a:p>
        </p:txBody>
      </p:sp>
      <p:pic>
        <p:nvPicPr>
          <p:cNvPr id="235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7940896" cy="29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95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Germany: Milk Price Evolution </a:t>
            </a:r>
            <a:r>
              <a:rPr lang="de-DE" sz="3600" dirty="0" err="1" smtClean="0"/>
              <a:t>until</a:t>
            </a:r>
            <a:r>
              <a:rPr lang="de-DE" sz="3600" dirty="0" smtClean="0"/>
              <a:t> 2005</a:t>
            </a:r>
            <a:endParaRPr lang="de-DE"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112894"/>
            <a:ext cx="5935954" cy="452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4191000" y="3276600"/>
            <a:ext cx="3429000" cy="369332"/>
          </a:xfrm>
          <a:prstGeom prst="rect">
            <a:avLst/>
          </a:prstGeom>
          <a:noFill/>
        </p:spPr>
        <p:txBody>
          <a:bodyPr wrap="square" rtlCol="0">
            <a:spAutoFit/>
          </a:bodyPr>
          <a:lstStyle/>
          <a:p>
            <a:endParaRPr lang="de-DE" dirty="0"/>
          </a:p>
        </p:txBody>
      </p:sp>
      <p:sp>
        <p:nvSpPr>
          <p:cNvPr id="5" name="Rechteck 4"/>
          <p:cNvSpPr/>
          <p:nvPr/>
        </p:nvSpPr>
        <p:spPr>
          <a:xfrm>
            <a:off x="6248400" y="1014442"/>
            <a:ext cx="2705100" cy="4031873"/>
          </a:xfrm>
          <a:prstGeom prst="rect">
            <a:avLst/>
          </a:prstGeom>
        </p:spPr>
        <p:txBody>
          <a:bodyPr wrap="square">
            <a:spAutoFit/>
          </a:bodyPr>
          <a:lstStyle/>
          <a:p>
            <a:r>
              <a:rPr lang="de-DE" sz="3200" dirty="0" err="1" smtClean="0">
                <a:solidFill>
                  <a:schemeClr val="accent1">
                    <a:lumMod val="75000"/>
                  </a:schemeClr>
                </a:solidFill>
              </a:rPr>
              <a:t>Downward</a:t>
            </a:r>
            <a:r>
              <a:rPr lang="de-DE" sz="3200" dirty="0" smtClean="0">
                <a:solidFill>
                  <a:schemeClr val="accent1">
                    <a:lumMod val="75000"/>
                  </a:schemeClr>
                </a:solidFill>
              </a:rPr>
              <a:t> Trend </a:t>
            </a:r>
            <a:r>
              <a:rPr lang="de-DE" sz="3200" dirty="0" err="1" smtClean="0">
                <a:solidFill>
                  <a:schemeClr val="accent1">
                    <a:lumMod val="75000"/>
                  </a:schemeClr>
                </a:solidFill>
              </a:rPr>
              <a:t>despite</a:t>
            </a:r>
            <a:r>
              <a:rPr lang="de-DE" sz="3200" dirty="0" smtClean="0">
                <a:solidFill>
                  <a:schemeClr val="accent1">
                    <a:lumMod val="75000"/>
                  </a:schemeClr>
                </a:solidFill>
              </a:rPr>
              <a:t> </a:t>
            </a:r>
            <a:r>
              <a:rPr lang="de-DE" sz="3200" dirty="0" err="1" smtClean="0">
                <a:solidFill>
                  <a:schemeClr val="accent1">
                    <a:lumMod val="75000"/>
                  </a:schemeClr>
                </a:solidFill>
              </a:rPr>
              <a:t>almost</a:t>
            </a:r>
            <a:r>
              <a:rPr lang="de-DE" sz="3200" dirty="0" smtClean="0">
                <a:solidFill>
                  <a:schemeClr val="accent1">
                    <a:lumMod val="75000"/>
                  </a:schemeClr>
                </a:solidFill>
              </a:rPr>
              <a:t> </a:t>
            </a:r>
            <a:r>
              <a:rPr lang="de-DE" sz="3200" dirty="0" err="1" smtClean="0">
                <a:solidFill>
                  <a:schemeClr val="accent1">
                    <a:lumMod val="75000"/>
                  </a:schemeClr>
                </a:solidFill>
              </a:rPr>
              <a:t>stable</a:t>
            </a:r>
            <a:r>
              <a:rPr lang="de-DE" sz="3200" dirty="0" smtClean="0">
                <a:solidFill>
                  <a:schemeClr val="accent1">
                    <a:lumMod val="75000"/>
                  </a:schemeClr>
                </a:solidFill>
              </a:rPr>
              <a:t> </a:t>
            </a:r>
            <a:r>
              <a:rPr lang="de-DE" sz="3200" dirty="0" err="1" smtClean="0">
                <a:solidFill>
                  <a:schemeClr val="accent1">
                    <a:lumMod val="75000"/>
                  </a:schemeClr>
                </a:solidFill>
              </a:rPr>
              <a:t>volumes</a:t>
            </a:r>
            <a:r>
              <a:rPr lang="de-DE" sz="3200" dirty="0" smtClean="0">
                <a:solidFill>
                  <a:schemeClr val="accent1">
                    <a:lumMod val="75000"/>
                  </a:schemeClr>
                </a:solidFill>
              </a:rPr>
              <a:t>! </a:t>
            </a:r>
          </a:p>
          <a:p>
            <a:r>
              <a:rPr lang="de-DE" sz="3200" dirty="0" smtClean="0">
                <a:solidFill>
                  <a:schemeClr val="accent1">
                    <a:lumMod val="75000"/>
                  </a:schemeClr>
                </a:solidFill>
              </a:rPr>
              <a:t>Clear </a:t>
            </a:r>
            <a:r>
              <a:rPr lang="de-DE" sz="3200" dirty="0" err="1" smtClean="0">
                <a:solidFill>
                  <a:schemeClr val="accent1">
                    <a:lumMod val="75000"/>
                  </a:schemeClr>
                </a:solidFill>
              </a:rPr>
              <a:t>seasonal</a:t>
            </a:r>
            <a:r>
              <a:rPr lang="de-DE" sz="3200" dirty="0" smtClean="0">
                <a:solidFill>
                  <a:schemeClr val="accent1">
                    <a:lumMod val="75000"/>
                  </a:schemeClr>
                </a:solidFill>
              </a:rPr>
              <a:t> </a:t>
            </a:r>
            <a:r>
              <a:rPr lang="de-DE" sz="3200" dirty="0" err="1" smtClean="0">
                <a:solidFill>
                  <a:schemeClr val="accent1">
                    <a:lumMod val="75000"/>
                  </a:schemeClr>
                </a:solidFill>
              </a:rPr>
              <a:t>and</a:t>
            </a:r>
            <a:r>
              <a:rPr lang="de-DE" sz="3200" dirty="0" smtClean="0">
                <a:solidFill>
                  <a:schemeClr val="accent1">
                    <a:lumMod val="75000"/>
                  </a:schemeClr>
                </a:solidFill>
              </a:rPr>
              <a:t> </a:t>
            </a:r>
            <a:r>
              <a:rPr lang="de-DE" sz="3200" dirty="0" err="1" smtClean="0">
                <a:solidFill>
                  <a:schemeClr val="accent1">
                    <a:lumMod val="75000"/>
                  </a:schemeClr>
                </a:solidFill>
              </a:rPr>
              <a:t>modest</a:t>
            </a:r>
            <a:r>
              <a:rPr lang="de-DE" sz="3200" dirty="0" smtClean="0">
                <a:solidFill>
                  <a:schemeClr val="accent1">
                    <a:lumMod val="75000"/>
                  </a:schemeClr>
                </a:solidFill>
              </a:rPr>
              <a:t> </a:t>
            </a:r>
            <a:r>
              <a:rPr lang="de-DE" sz="3200" dirty="0" err="1" smtClean="0">
                <a:solidFill>
                  <a:schemeClr val="accent1">
                    <a:lumMod val="75000"/>
                  </a:schemeClr>
                </a:solidFill>
              </a:rPr>
              <a:t>cyclical</a:t>
            </a:r>
            <a:r>
              <a:rPr lang="de-DE" sz="3200" dirty="0" smtClean="0">
                <a:solidFill>
                  <a:schemeClr val="accent1">
                    <a:lumMod val="75000"/>
                  </a:schemeClr>
                </a:solidFill>
              </a:rPr>
              <a:t> </a:t>
            </a:r>
            <a:r>
              <a:rPr lang="de-DE" sz="3200" dirty="0" err="1" smtClean="0">
                <a:solidFill>
                  <a:schemeClr val="accent1">
                    <a:lumMod val="75000"/>
                  </a:schemeClr>
                </a:solidFill>
              </a:rPr>
              <a:t>variations</a:t>
            </a:r>
            <a:r>
              <a:rPr lang="de-DE" sz="3200" dirty="0" smtClean="0">
                <a:solidFill>
                  <a:schemeClr val="accent1">
                    <a:lumMod val="75000"/>
                  </a:schemeClr>
                </a:solidFill>
              </a:rPr>
              <a:t>.</a:t>
            </a:r>
          </a:p>
        </p:txBody>
      </p:sp>
      <p:sp>
        <p:nvSpPr>
          <p:cNvPr id="7" name="Textfeld 6"/>
          <p:cNvSpPr txBox="1"/>
          <p:nvPr/>
        </p:nvSpPr>
        <p:spPr>
          <a:xfrm>
            <a:off x="685800" y="1752600"/>
            <a:ext cx="1295400" cy="400110"/>
          </a:xfrm>
          <a:prstGeom prst="rect">
            <a:avLst/>
          </a:prstGeom>
          <a:noFill/>
        </p:spPr>
        <p:txBody>
          <a:bodyPr wrap="square" rtlCol="0">
            <a:spAutoFit/>
          </a:bodyPr>
          <a:lstStyle/>
          <a:p>
            <a:r>
              <a:rPr lang="de-DE" sz="2000" b="1" dirty="0" smtClean="0"/>
              <a:t>€/100kg</a:t>
            </a:r>
            <a:endParaRPr lang="de-DE" sz="2000" b="1" dirty="0"/>
          </a:p>
        </p:txBody>
      </p:sp>
      <p:sp>
        <p:nvSpPr>
          <p:cNvPr id="3" name="Foliennummernplatzhalter 2"/>
          <p:cNvSpPr>
            <a:spLocks noGrp="1"/>
          </p:cNvSpPr>
          <p:nvPr>
            <p:ph type="sldNum" sz="quarter" idx="4"/>
          </p:nvPr>
        </p:nvSpPr>
        <p:spPr/>
        <p:txBody>
          <a:bodyPr/>
          <a:lstStyle/>
          <a:p>
            <a:r>
              <a:rPr lang="en-US" dirty="0" smtClean="0"/>
              <a:t>4</a:t>
            </a:r>
            <a:endParaRPr lang="en-US" dirty="0"/>
          </a:p>
        </p:txBody>
      </p:sp>
    </p:spTree>
    <p:extLst>
      <p:ext uri="{BB962C8B-B14F-4D97-AF65-F5344CB8AC3E}">
        <p14:creationId xmlns:p14="http://schemas.microsoft.com/office/powerpoint/2010/main" val="362933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t>  Germany: Milk Prices 2006 </a:t>
            </a:r>
            <a:r>
              <a:rPr lang="de-DE" sz="3600" dirty="0"/>
              <a:t>-2013</a:t>
            </a:r>
            <a:br>
              <a:rPr lang="de-DE" sz="3600" dirty="0"/>
            </a:br>
            <a:endParaRPr lang="de-DE" sz="3600" dirty="0"/>
          </a:p>
        </p:txBody>
      </p:sp>
      <p:sp>
        <p:nvSpPr>
          <p:cNvPr id="4" name="Rechteck 3"/>
          <p:cNvSpPr/>
          <p:nvPr/>
        </p:nvSpPr>
        <p:spPr>
          <a:xfrm>
            <a:off x="6019800" y="1143000"/>
            <a:ext cx="2834480" cy="1200329"/>
          </a:xfrm>
          <a:prstGeom prst="rect">
            <a:avLst/>
          </a:prstGeom>
        </p:spPr>
        <p:txBody>
          <a:bodyPr wrap="square">
            <a:spAutoFit/>
          </a:bodyPr>
          <a:lstStyle/>
          <a:p>
            <a:r>
              <a:rPr lang="de-DE" sz="2400" dirty="0" err="1" smtClean="0">
                <a:solidFill>
                  <a:schemeClr val="accent1">
                    <a:lumMod val="75000"/>
                  </a:schemeClr>
                </a:solidFill>
              </a:rPr>
              <a:t>Seasonal</a:t>
            </a:r>
            <a:r>
              <a:rPr lang="de-DE" sz="2400" dirty="0" smtClean="0">
                <a:solidFill>
                  <a:schemeClr val="accent1">
                    <a:lumMod val="75000"/>
                  </a:schemeClr>
                </a:solidFill>
              </a:rPr>
              <a:t> </a:t>
            </a:r>
            <a:r>
              <a:rPr lang="de-DE" sz="2400" dirty="0" err="1" smtClean="0">
                <a:solidFill>
                  <a:schemeClr val="accent1">
                    <a:lumMod val="75000"/>
                  </a:schemeClr>
                </a:solidFill>
              </a:rPr>
              <a:t>fluctuations</a:t>
            </a:r>
            <a:r>
              <a:rPr lang="de-DE" sz="2400" dirty="0" smtClean="0">
                <a:solidFill>
                  <a:schemeClr val="accent1">
                    <a:lumMod val="75000"/>
                  </a:schemeClr>
                </a:solidFill>
              </a:rPr>
              <a:t> </a:t>
            </a:r>
            <a:r>
              <a:rPr lang="de-DE" sz="2400" dirty="0" err="1" smtClean="0">
                <a:solidFill>
                  <a:schemeClr val="accent1">
                    <a:lumMod val="75000"/>
                  </a:schemeClr>
                </a:solidFill>
              </a:rPr>
              <a:t>overlayed</a:t>
            </a:r>
            <a:r>
              <a:rPr lang="de-DE" sz="2400" dirty="0" smtClean="0">
                <a:solidFill>
                  <a:schemeClr val="accent1">
                    <a:lumMod val="75000"/>
                  </a:schemeClr>
                </a:solidFill>
              </a:rPr>
              <a:t> </a:t>
            </a:r>
            <a:r>
              <a:rPr lang="de-DE" sz="2400" dirty="0" err="1" smtClean="0">
                <a:solidFill>
                  <a:schemeClr val="accent1">
                    <a:lumMod val="75000"/>
                  </a:schemeClr>
                </a:solidFill>
              </a:rPr>
              <a:t>by</a:t>
            </a:r>
            <a:r>
              <a:rPr lang="de-DE" sz="2400" dirty="0" smtClean="0">
                <a:solidFill>
                  <a:schemeClr val="accent1">
                    <a:lumMod val="75000"/>
                  </a:schemeClr>
                </a:solidFill>
              </a:rPr>
              <a:t> </a:t>
            </a:r>
            <a:r>
              <a:rPr lang="de-DE" sz="2400" dirty="0" err="1" smtClean="0">
                <a:solidFill>
                  <a:schemeClr val="accent1">
                    <a:lumMod val="75000"/>
                  </a:schemeClr>
                </a:solidFill>
              </a:rPr>
              <a:t>cyclical</a:t>
            </a:r>
            <a:r>
              <a:rPr lang="de-DE" sz="2400" dirty="0" smtClean="0">
                <a:solidFill>
                  <a:schemeClr val="accent1">
                    <a:lumMod val="75000"/>
                  </a:schemeClr>
                </a:solidFill>
              </a:rPr>
              <a:t> </a:t>
            </a:r>
            <a:r>
              <a:rPr lang="de-DE" sz="2400" dirty="0" err="1" smtClean="0">
                <a:solidFill>
                  <a:schemeClr val="accent1">
                    <a:lumMod val="75000"/>
                  </a:schemeClr>
                </a:solidFill>
              </a:rPr>
              <a:t>variations</a:t>
            </a:r>
            <a:endParaRPr lang="de-DE" sz="2400" dirty="0">
              <a:solidFill>
                <a:schemeClr val="accent1">
                  <a:lumMod val="75000"/>
                </a:schemeClr>
              </a:solidFill>
            </a:endParaRPr>
          </a:p>
        </p:txBody>
      </p:sp>
      <p:sp>
        <p:nvSpPr>
          <p:cNvPr id="5" name="Rechteck 4"/>
          <p:cNvSpPr/>
          <p:nvPr/>
        </p:nvSpPr>
        <p:spPr>
          <a:xfrm>
            <a:off x="6096000" y="3124200"/>
            <a:ext cx="2577516" cy="2308324"/>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de-DE" sz="2400" i="0" u="none" strike="noStrike" kern="0" cap="none" spc="0" normalizeH="0" baseline="0" noProof="0" dirty="0" err="1" smtClean="0">
                <a:ln>
                  <a:noFill/>
                </a:ln>
                <a:solidFill>
                  <a:srgbClr val="FF0000"/>
                </a:solidFill>
                <a:effectLst/>
                <a:uLnTx/>
                <a:uFillTx/>
              </a:rPr>
              <a:t>Upward</a:t>
            </a:r>
            <a:r>
              <a:rPr kumimoji="0" lang="de-DE" sz="2400" i="0" u="none" strike="noStrike" kern="0" cap="none" spc="0" normalizeH="0" baseline="0" noProof="0" dirty="0" smtClean="0">
                <a:ln>
                  <a:noFill/>
                </a:ln>
                <a:solidFill>
                  <a:srgbClr val="FF0000"/>
                </a:solidFill>
                <a:effectLst/>
                <a:uLnTx/>
                <a:uFillTx/>
              </a:rPr>
              <a:t> </a:t>
            </a:r>
            <a:r>
              <a:rPr kumimoji="0" lang="de-DE" sz="2400" i="0" u="none" strike="noStrike" kern="0" cap="none" spc="0" normalizeH="0" baseline="0" noProof="0" dirty="0" err="1" smtClean="0">
                <a:ln>
                  <a:noFill/>
                </a:ln>
                <a:solidFill>
                  <a:srgbClr val="FF0000"/>
                </a:solidFill>
                <a:effectLst/>
                <a:uLnTx/>
                <a:uFillTx/>
              </a:rPr>
              <a:t>trend</a:t>
            </a:r>
            <a:r>
              <a:rPr kumimoji="0" lang="de-DE" sz="2400" i="0" u="none" strike="noStrike" kern="0" cap="none" spc="0" normalizeH="0" baseline="0" noProof="0" dirty="0" smtClean="0">
                <a:ln>
                  <a:noFill/>
                </a:ln>
                <a:solidFill>
                  <a:srgbClr val="FF0000"/>
                </a:solidFill>
                <a:effectLst/>
                <a:uLnTx/>
                <a:uFillTx/>
              </a:rPr>
              <a:t> </a:t>
            </a:r>
            <a:r>
              <a:rPr kumimoji="0" lang="de-DE" sz="2400" i="0" u="none" strike="noStrike" kern="0" cap="none" spc="0" normalizeH="0" baseline="0" noProof="0" dirty="0" err="1" smtClean="0">
                <a:ln>
                  <a:noFill/>
                </a:ln>
                <a:solidFill>
                  <a:srgbClr val="FF0000"/>
                </a:solidFill>
                <a:effectLst/>
                <a:uLnTx/>
                <a:uFillTx/>
              </a:rPr>
              <a:t>despite</a:t>
            </a:r>
            <a:r>
              <a:rPr kumimoji="0" lang="de-DE" sz="2400" i="0" u="none" strike="noStrike" kern="0" cap="none" spc="0" normalizeH="0" baseline="0" noProof="0" dirty="0" smtClean="0">
                <a:ln>
                  <a:noFill/>
                </a:ln>
                <a:solidFill>
                  <a:srgbClr val="FF0000"/>
                </a:solidFill>
                <a:effectLst/>
                <a:uLnTx/>
                <a:uFillTx/>
              </a:rPr>
              <a:t> </a:t>
            </a:r>
            <a:r>
              <a:rPr kumimoji="0" lang="de-DE" sz="2400" i="0" u="none" strike="noStrike" kern="0" cap="none" spc="0" normalizeH="0" baseline="0" noProof="0" dirty="0" err="1" smtClean="0">
                <a:ln>
                  <a:noFill/>
                </a:ln>
                <a:solidFill>
                  <a:srgbClr val="FF0000"/>
                </a:solidFill>
                <a:effectLst/>
                <a:uLnTx/>
                <a:uFillTx/>
              </a:rPr>
              <a:t>growing</a:t>
            </a:r>
            <a:r>
              <a:rPr kumimoji="0" lang="de-DE" sz="2400" i="0" u="none" strike="noStrike" kern="0" cap="none" spc="0" normalizeH="0" baseline="0" noProof="0" dirty="0" smtClean="0">
                <a:ln>
                  <a:noFill/>
                </a:ln>
                <a:solidFill>
                  <a:srgbClr val="FF0000"/>
                </a:solidFill>
                <a:effectLst/>
                <a:uLnTx/>
                <a:uFillTx/>
              </a:rPr>
              <a:t> milk </a:t>
            </a:r>
            <a:r>
              <a:rPr kumimoji="0" lang="de-DE" sz="2400" i="0" u="none" strike="noStrike" kern="0" cap="none" spc="0" normalizeH="0" baseline="0" noProof="0" dirty="0" err="1" smtClean="0">
                <a:ln>
                  <a:noFill/>
                </a:ln>
                <a:solidFill>
                  <a:srgbClr val="FF0000"/>
                </a:solidFill>
                <a:effectLst/>
                <a:uLnTx/>
                <a:uFillTx/>
              </a:rPr>
              <a:t>production</a:t>
            </a:r>
            <a:r>
              <a:rPr kumimoji="0" lang="de-DE" sz="2400" i="0" u="none" strike="noStrike" kern="0" cap="none" spc="0" normalizeH="0" baseline="0" noProof="0" dirty="0" smtClean="0">
                <a:ln>
                  <a:noFill/>
                </a:ln>
                <a:solidFill>
                  <a:srgbClr val="FF0000"/>
                </a:solidFill>
                <a:effectLst/>
                <a:uLnTx/>
                <a:uFillTx/>
              </a:rPr>
              <a:t> </a:t>
            </a:r>
            <a:r>
              <a:rPr kumimoji="0" lang="de-DE" sz="2400" i="0" u="none" strike="noStrike" kern="0" cap="none" spc="0" normalizeH="0" baseline="0" noProof="0" dirty="0" err="1" smtClean="0">
                <a:ln>
                  <a:noFill/>
                </a:ln>
                <a:solidFill>
                  <a:srgbClr val="FF0000"/>
                </a:solidFill>
                <a:effectLst/>
                <a:uLnTx/>
                <a:uFillTx/>
              </a:rPr>
              <a:t>and</a:t>
            </a:r>
            <a:r>
              <a:rPr kumimoji="0" lang="de-DE" sz="2400" i="0" u="none" strike="noStrike" kern="0" cap="none" spc="0" normalizeH="0" baseline="0" noProof="0" dirty="0" smtClean="0">
                <a:ln>
                  <a:noFill/>
                </a:ln>
                <a:solidFill>
                  <a:srgbClr val="FF0000"/>
                </a:solidFill>
                <a:effectLst/>
                <a:uLnTx/>
                <a:uFillTx/>
              </a:rPr>
              <a:t> </a:t>
            </a:r>
            <a:r>
              <a:rPr kumimoji="0" lang="de-DE" sz="2400" i="0" u="none" strike="noStrike" kern="0" cap="none" spc="0" normalizeH="0" baseline="0" noProof="0" dirty="0" err="1" smtClean="0">
                <a:ln>
                  <a:noFill/>
                </a:ln>
                <a:solidFill>
                  <a:srgbClr val="FF0000"/>
                </a:solidFill>
                <a:effectLst/>
                <a:uLnTx/>
                <a:uFillTx/>
              </a:rPr>
              <a:t>withdrawal</a:t>
            </a:r>
            <a:r>
              <a:rPr kumimoji="0" lang="de-DE" sz="2400" i="0" u="none" strike="noStrike" kern="0" cap="none" spc="0" normalizeH="0" baseline="0" noProof="0" dirty="0" smtClean="0">
                <a:ln>
                  <a:noFill/>
                </a:ln>
                <a:solidFill>
                  <a:srgbClr val="FF0000"/>
                </a:solidFill>
                <a:effectLst/>
                <a:uLnTx/>
                <a:uFillTx/>
              </a:rPr>
              <a:t> </a:t>
            </a:r>
            <a:r>
              <a:rPr kumimoji="0" lang="de-DE" sz="2400" i="0" u="none" strike="noStrike" kern="0" cap="none" spc="0" normalizeH="0" baseline="0" noProof="0" dirty="0" err="1" smtClean="0">
                <a:ln>
                  <a:noFill/>
                </a:ln>
                <a:solidFill>
                  <a:srgbClr val="FF0000"/>
                </a:solidFill>
                <a:effectLst/>
                <a:uLnTx/>
                <a:uFillTx/>
              </a:rPr>
              <a:t>of</a:t>
            </a:r>
            <a:r>
              <a:rPr kumimoji="0" lang="de-DE" sz="2400" i="0" u="none" strike="noStrike" kern="0" cap="none" spc="0" normalizeH="0" baseline="0" noProof="0" dirty="0" smtClean="0">
                <a:ln>
                  <a:noFill/>
                </a:ln>
                <a:solidFill>
                  <a:srgbClr val="FF0000"/>
                </a:solidFill>
                <a:effectLst/>
                <a:uLnTx/>
                <a:uFillTx/>
              </a:rPr>
              <a:t> </a:t>
            </a:r>
            <a:r>
              <a:rPr kumimoji="0" lang="de-DE" sz="2400" i="0" u="none" strike="noStrike" kern="0" cap="none" spc="0" normalizeH="0" baseline="0" noProof="0" dirty="0" err="1" smtClean="0">
                <a:ln>
                  <a:noFill/>
                </a:ln>
                <a:solidFill>
                  <a:srgbClr val="FF0000"/>
                </a:solidFill>
                <a:effectLst/>
                <a:uLnTx/>
                <a:uFillTx/>
              </a:rPr>
              <a:t>political</a:t>
            </a:r>
            <a:r>
              <a:rPr kumimoji="0" lang="de-DE" sz="2400" i="0" u="none" strike="noStrike" kern="0" cap="none" spc="0" normalizeH="0" baseline="0" noProof="0" dirty="0" smtClean="0">
                <a:ln>
                  <a:noFill/>
                </a:ln>
                <a:solidFill>
                  <a:srgbClr val="FF0000"/>
                </a:solidFill>
                <a:effectLst/>
                <a:uLnTx/>
                <a:uFillTx/>
              </a:rPr>
              <a:t> </a:t>
            </a:r>
            <a:r>
              <a:rPr kumimoji="0" lang="de-DE" sz="2400" i="0" u="none" strike="noStrike" kern="0" cap="none" spc="0" normalizeH="0" baseline="0" noProof="0" dirty="0" err="1" smtClean="0">
                <a:ln>
                  <a:noFill/>
                </a:ln>
                <a:solidFill>
                  <a:srgbClr val="FF0000"/>
                </a:solidFill>
                <a:effectLst/>
                <a:uLnTx/>
                <a:uFillTx/>
              </a:rPr>
              <a:t>market</a:t>
            </a:r>
            <a:r>
              <a:rPr kumimoji="0" lang="de-DE" sz="2400" i="0" u="none" strike="noStrike" kern="0" cap="none" spc="0" normalizeH="0" baseline="0" noProof="0" dirty="0" smtClean="0">
                <a:ln>
                  <a:noFill/>
                </a:ln>
                <a:solidFill>
                  <a:srgbClr val="FF0000"/>
                </a:solidFill>
                <a:effectLst/>
                <a:uLnTx/>
                <a:uFillTx/>
              </a:rPr>
              <a:t> </a:t>
            </a:r>
            <a:r>
              <a:rPr kumimoji="0" lang="de-DE" sz="2400" i="0" u="none" strike="noStrike" kern="0" cap="none" spc="0" normalizeH="0" baseline="0" noProof="0" dirty="0" err="1" smtClean="0">
                <a:ln>
                  <a:noFill/>
                </a:ln>
                <a:solidFill>
                  <a:srgbClr val="FF0000"/>
                </a:solidFill>
                <a:effectLst/>
                <a:uLnTx/>
                <a:uFillTx/>
              </a:rPr>
              <a:t>support</a:t>
            </a:r>
            <a:endParaRPr kumimoji="0" lang="de-DE" sz="2600" i="0" u="none" strike="noStrike" kern="0" cap="none" spc="0" normalizeH="0" baseline="0" noProof="0" dirty="0" smtClean="0">
              <a:ln>
                <a:noFill/>
              </a:ln>
              <a:solidFill>
                <a:srgbClr val="C00000"/>
              </a:solidFill>
              <a:effectLst/>
              <a:uLnTx/>
              <a:uFillTx/>
            </a:endParaRPr>
          </a:p>
        </p:txBody>
      </p:sp>
      <p:sp>
        <p:nvSpPr>
          <p:cNvPr id="6" name="Textfeld 5"/>
          <p:cNvSpPr txBox="1"/>
          <p:nvPr/>
        </p:nvSpPr>
        <p:spPr>
          <a:xfrm>
            <a:off x="685800" y="5257800"/>
            <a:ext cx="5334000" cy="892552"/>
          </a:xfrm>
          <a:prstGeom prst="rect">
            <a:avLst/>
          </a:prstGeom>
          <a:noFill/>
        </p:spPr>
        <p:txBody>
          <a:bodyPr wrap="square" rtlCol="0">
            <a:spAutoFit/>
          </a:bodyPr>
          <a:lstStyle/>
          <a:p>
            <a:pPr lvl="0">
              <a:spcBef>
                <a:spcPct val="20000"/>
              </a:spcBef>
              <a:defRPr/>
            </a:pPr>
            <a:r>
              <a:rPr lang="de-DE" sz="2600" kern="0" dirty="0" smtClean="0">
                <a:solidFill>
                  <a:srgbClr val="FF0000"/>
                </a:solidFill>
              </a:rPr>
              <a:t>37,5 Ct/kg on </a:t>
            </a:r>
            <a:r>
              <a:rPr lang="de-DE" sz="2600" kern="0" dirty="0" err="1" smtClean="0">
                <a:solidFill>
                  <a:srgbClr val="FF0000"/>
                </a:solidFill>
              </a:rPr>
              <a:t>average</a:t>
            </a:r>
            <a:r>
              <a:rPr lang="de-DE" sz="2600" kern="0" dirty="0" smtClean="0">
                <a:solidFill>
                  <a:srgbClr val="FF0000"/>
                </a:solidFill>
              </a:rPr>
              <a:t>  in 2013 </a:t>
            </a:r>
            <a:r>
              <a:rPr lang="de-DE" sz="2600" kern="0" dirty="0" err="1" smtClean="0">
                <a:solidFill>
                  <a:srgbClr val="FF0000"/>
                </a:solidFill>
              </a:rPr>
              <a:t>are</a:t>
            </a:r>
            <a:r>
              <a:rPr lang="de-DE" sz="2600" kern="0" dirty="0" smtClean="0">
                <a:solidFill>
                  <a:srgbClr val="FF0000"/>
                </a:solidFill>
              </a:rPr>
              <a:t> </a:t>
            </a:r>
            <a:r>
              <a:rPr lang="de-DE" sz="2600" kern="0" dirty="0" err="1" smtClean="0">
                <a:solidFill>
                  <a:srgbClr val="FF0000"/>
                </a:solidFill>
              </a:rPr>
              <a:t>historical</a:t>
            </a:r>
            <a:r>
              <a:rPr lang="de-DE" sz="2600" kern="0" dirty="0" smtClean="0">
                <a:solidFill>
                  <a:srgbClr val="FF0000"/>
                </a:solidFill>
              </a:rPr>
              <a:t> </a:t>
            </a:r>
            <a:r>
              <a:rPr lang="de-DE" sz="2600" kern="0" dirty="0" err="1" smtClean="0">
                <a:solidFill>
                  <a:srgbClr val="FF0000"/>
                </a:solidFill>
              </a:rPr>
              <a:t>record</a:t>
            </a:r>
            <a:endParaRPr lang="de-DE" sz="2600" kern="0"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996333"/>
            <a:ext cx="5333999" cy="404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4"/>
          </p:nvPr>
        </p:nvSpPr>
        <p:spPr/>
        <p:txBody>
          <a:bodyPr/>
          <a:lstStyle/>
          <a:p>
            <a:r>
              <a:rPr lang="en-US" dirty="0" smtClean="0"/>
              <a:t>5</a:t>
            </a:r>
            <a:endParaRPr lang="en-US" dirty="0"/>
          </a:p>
        </p:txBody>
      </p:sp>
    </p:spTree>
    <p:extLst>
      <p:ext uri="{BB962C8B-B14F-4D97-AF65-F5344CB8AC3E}">
        <p14:creationId xmlns:p14="http://schemas.microsoft.com/office/powerpoint/2010/main" val="416058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smtClean="0"/>
              <a:t>Erhard Richarts</a:t>
            </a:r>
            <a:endParaRPr lang="en-US"/>
          </a:p>
        </p:txBody>
      </p:sp>
      <p:sp>
        <p:nvSpPr>
          <p:cNvPr id="4" name="Foliennummernplatzhalter 3"/>
          <p:cNvSpPr>
            <a:spLocks noGrp="1"/>
          </p:cNvSpPr>
          <p:nvPr>
            <p:ph type="sldNum" sz="quarter" idx="12"/>
          </p:nvPr>
        </p:nvSpPr>
        <p:spPr/>
        <p:txBody>
          <a:bodyPr/>
          <a:lstStyle/>
          <a:p>
            <a:fld id="{45A37D7F-80F2-49E5-80A6-85B8C8CCD751}" type="slidenum">
              <a:rPr lang="en-US" smtClean="0"/>
              <a:pPr/>
              <a:t>7</a:t>
            </a:fld>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425450"/>
            <a:ext cx="9066213"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52400" y="425450"/>
            <a:ext cx="8610600" cy="830997"/>
          </a:xfrm>
          <a:prstGeom prst="rect">
            <a:avLst/>
          </a:prstGeom>
          <a:noFill/>
        </p:spPr>
        <p:txBody>
          <a:bodyPr wrap="square" rtlCol="0">
            <a:spAutoFit/>
          </a:bodyPr>
          <a:lstStyle/>
          <a:p>
            <a:pPr algn="ctr"/>
            <a:r>
              <a:rPr lang="de-DE" sz="2400" b="1" dirty="0" smtClean="0"/>
              <a:t>EU </a:t>
            </a:r>
            <a:r>
              <a:rPr lang="de-DE" sz="2400" b="1" dirty="0" err="1" smtClean="0"/>
              <a:t>reforms</a:t>
            </a:r>
            <a:r>
              <a:rPr lang="de-DE" sz="2400" b="1" dirty="0" smtClean="0"/>
              <a:t> </a:t>
            </a:r>
            <a:r>
              <a:rPr lang="de-DE" sz="2400" b="1" dirty="0" err="1" smtClean="0"/>
              <a:t>since</a:t>
            </a:r>
            <a:r>
              <a:rPr lang="de-DE" sz="2400" b="1" dirty="0" smtClean="0"/>
              <a:t> 2004 </a:t>
            </a:r>
            <a:r>
              <a:rPr lang="de-DE" sz="2400" b="1" dirty="0" err="1" smtClean="0"/>
              <a:t>have</a:t>
            </a:r>
            <a:r>
              <a:rPr lang="de-DE" sz="2400" b="1" dirty="0" smtClean="0"/>
              <a:t> </a:t>
            </a:r>
            <a:r>
              <a:rPr lang="de-DE" sz="2400" b="1" dirty="0" err="1" smtClean="0"/>
              <a:t>prepared</a:t>
            </a:r>
            <a:r>
              <a:rPr lang="de-DE" sz="2400" b="1" dirty="0" smtClean="0"/>
              <a:t> EU </a:t>
            </a:r>
            <a:r>
              <a:rPr lang="de-DE" sz="2400" b="1" dirty="0" err="1" smtClean="0"/>
              <a:t>dairy</a:t>
            </a:r>
            <a:r>
              <a:rPr lang="de-DE" sz="2400" b="1" dirty="0" smtClean="0"/>
              <a:t> </a:t>
            </a:r>
            <a:r>
              <a:rPr lang="de-DE" sz="2400" b="1" dirty="0" err="1" smtClean="0"/>
              <a:t>industry</a:t>
            </a:r>
            <a:r>
              <a:rPr lang="de-DE" sz="2400" b="1" dirty="0" smtClean="0"/>
              <a:t> </a:t>
            </a:r>
            <a:r>
              <a:rPr lang="de-DE" sz="2400" b="1" dirty="0" err="1" smtClean="0"/>
              <a:t>to</a:t>
            </a:r>
            <a:r>
              <a:rPr lang="de-DE" sz="2400" b="1" dirty="0" smtClean="0"/>
              <a:t> </a:t>
            </a:r>
            <a:r>
              <a:rPr lang="de-DE" sz="2400" b="1" dirty="0" err="1" smtClean="0"/>
              <a:t>compete</a:t>
            </a:r>
            <a:r>
              <a:rPr lang="de-DE" sz="2400" b="1" dirty="0" smtClean="0"/>
              <a:t> on </a:t>
            </a:r>
            <a:r>
              <a:rPr lang="de-DE" sz="2400" b="1" dirty="0" err="1" smtClean="0"/>
              <a:t>the</a:t>
            </a:r>
            <a:r>
              <a:rPr lang="de-DE" sz="2400" b="1" dirty="0" smtClean="0"/>
              <a:t> </a:t>
            </a:r>
            <a:r>
              <a:rPr lang="de-DE" sz="2400" b="1" dirty="0" err="1" smtClean="0"/>
              <a:t>world</a:t>
            </a:r>
            <a:r>
              <a:rPr lang="de-DE" sz="2400" b="1" dirty="0" smtClean="0"/>
              <a:t> </a:t>
            </a:r>
            <a:r>
              <a:rPr lang="de-DE" sz="2400" b="1" dirty="0" err="1" smtClean="0"/>
              <a:t>market</a:t>
            </a:r>
            <a:r>
              <a:rPr lang="de-DE" sz="2400" b="1" dirty="0" smtClean="0"/>
              <a:t> </a:t>
            </a:r>
            <a:r>
              <a:rPr lang="de-DE" sz="2400" b="1" dirty="0" err="1" smtClean="0"/>
              <a:t>without</a:t>
            </a:r>
            <a:r>
              <a:rPr lang="de-DE" sz="2400" b="1" dirty="0" smtClean="0"/>
              <a:t> </a:t>
            </a:r>
            <a:r>
              <a:rPr lang="de-DE" sz="2400" b="1" dirty="0" err="1" smtClean="0"/>
              <a:t>any</a:t>
            </a:r>
            <a:r>
              <a:rPr lang="de-DE" sz="2400" b="1" dirty="0" smtClean="0"/>
              <a:t> </a:t>
            </a:r>
            <a:r>
              <a:rPr lang="de-DE" sz="2400" b="1" dirty="0" err="1" smtClean="0"/>
              <a:t>subsidies</a:t>
            </a:r>
            <a:r>
              <a:rPr lang="de-DE" sz="2400" b="1" dirty="0" smtClean="0"/>
              <a:t> </a:t>
            </a:r>
            <a:r>
              <a:rPr lang="de-DE" sz="2400" b="1" dirty="0" err="1" smtClean="0"/>
              <a:t>for</a:t>
            </a:r>
            <a:r>
              <a:rPr lang="de-DE" sz="2400" b="1" dirty="0" smtClean="0"/>
              <a:t> </a:t>
            </a:r>
            <a:r>
              <a:rPr lang="de-DE" sz="2400" b="1" dirty="0" err="1" smtClean="0"/>
              <a:t>exports</a:t>
            </a:r>
            <a:endParaRPr lang="de-DE" sz="2400" b="1" dirty="0"/>
          </a:p>
        </p:txBody>
      </p:sp>
    </p:spTree>
    <p:extLst>
      <p:ext uri="{BB962C8B-B14F-4D97-AF65-F5344CB8AC3E}">
        <p14:creationId xmlns:p14="http://schemas.microsoft.com/office/powerpoint/2010/main" val="318673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smtClean="0"/>
              <a:t>6</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9449"/>
            <a:ext cx="7543800" cy="589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961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30.05.2014</a:t>
            </a:r>
            <a:endParaRPr lang="en-US" dirty="0"/>
          </a:p>
        </p:txBody>
      </p:sp>
      <p:sp>
        <p:nvSpPr>
          <p:cNvPr id="3" name="Fußzeilenplatzhalter 2"/>
          <p:cNvSpPr>
            <a:spLocks noGrp="1"/>
          </p:cNvSpPr>
          <p:nvPr>
            <p:ph type="ftr" sz="quarter" idx="11"/>
          </p:nvPr>
        </p:nvSpPr>
        <p:spPr/>
        <p:txBody>
          <a:bodyPr/>
          <a:lstStyle/>
          <a:p>
            <a:pPr algn="r"/>
            <a:r>
              <a:rPr lang="en-US" dirty="0" smtClean="0"/>
              <a:t>Erhard Richarts</a:t>
            </a:r>
            <a:endParaRPr lang="en-US" dirty="0"/>
          </a:p>
        </p:txBody>
      </p:sp>
      <p:sp>
        <p:nvSpPr>
          <p:cNvPr id="6" name="Foliennummernplatzhalter 5"/>
          <p:cNvSpPr>
            <a:spLocks noGrp="1"/>
          </p:cNvSpPr>
          <p:nvPr>
            <p:ph type="sldNum" sz="quarter" idx="12"/>
          </p:nvPr>
        </p:nvSpPr>
        <p:spPr/>
        <p:txBody>
          <a:bodyPr/>
          <a:lstStyle/>
          <a:p>
            <a:fld id="{45A37D7F-80F2-49E5-80A6-85B8C8CCD751}" type="slidenum">
              <a:rPr lang="en-US" smtClean="0"/>
              <a:pPr/>
              <a:t>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1" y="152400"/>
            <a:ext cx="8229600" cy="529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838200" y="5638800"/>
            <a:ext cx="7543800" cy="400110"/>
          </a:xfrm>
          <a:prstGeom prst="rect">
            <a:avLst/>
          </a:prstGeom>
          <a:noFill/>
        </p:spPr>
        <p:txBody>
          <a:bodyPr wrap="square" rtlCol="0">
            <a:spAutoFit/>
          </a:bodyPr>
          <a:lstStyle/>
          <a:p>
            <a:r>
              <a:rPr lang="de-DE" sz="2000" b="1" dirty="0" smtClean="0"/>
              <a:t>EU </a:t>
            </a:r>
            <a:r>
              <a:rPr lang="de-DE" sz="2000" b="1" dirty="0" err="1" smtClean="0"/>
              <a:t>and</a:t>
            </a:r>
            <a:r>
              <a:rPr lang="de-DE" sz="2000" b="1" dirty="0" smtClean="0"/>
              <a:t> international </a:t>
            </a:r>
            <a:r>
              <a:rPr lang="de-DE" sz="2000" b="1" dirty="0" err="1" smtClean="0"/>
              <a:t>butter</a:t>
            </a:r>
            <a:r>
              <a:rPr lang="de-DE" sz="2000" b="1" dirty="0" smtClean="0"/>
              <a:t> </a:t>
            </a:r>
            <a:r>
              <a:rPr lang="de-DE" sz="2000" b="1" dirty="0" err="1" smtClean="0"/>
              <a:t>prices</a:t>
            </a:r>
            <a:r>
              <a:rPr lang="de-DE" sz="2000" b="1" dirty="0" smtClean="0"/>
              <a:t> </a:t>
            </a:r>
            <a:r>
              <a:rPr lang="de-DE" sz="2000" b="1" dirty="0" err="1" smtClean="0"/>
              <a:t>moving</a:t>
            </a:r>
            <a:r>
              <a:rPr lang="de-DE" sz="2000" b="1" dirty="0" smtClean="0"/>
              <a:t> </a:t>
            </a:r>
            <a:r>
              <a:rPr lang="de-DE" sz="2000" b="1" dirty="0" err="1" smtClean="0"/>
              <a:t>closer</a:t>
            </a:r>
            <a:r>
              <a:rPr lang="de-DE" sz="2000" b="1" dirty="0" smtClean="0"/>
              <a:t> </a:t>
            </a:r>
            <a:r>
              <a:rPr lang="de-DE" sz="2000" b="1" dirty="0" err="1" smtClean="0"/>
              <a:t>to</a:t>
            </a:r>
            <a:r>
              <a:rPr lang="de-DE" sz="2000" b="1" dirty="0" smtClean="0"/>
              <a:t> </a:t>
            </a:r>
            <a:r>
              <a:rPr lang="de-DE" sz="2000" b="1" dirty="0" err="1" smtClean="0"/>
              <a:t>each</a:t>
            </a:r>
            <a:r>
              <a:rPr lang="de-DE" sz="2000" b="1" dirty="0" smtClean="0"/>
              <a:t> </a:t>
            </a:r>
            <a:r>
              <a:rPr lang="de-DE" sz="2000" b="1" dirty="0" err="1" smtClean="0"/>
              <a:t>other</a:t>
            </a:r>
            <a:r>
              <a:rPr lang="de-DE" sz="2000" b="1" dirty="0" smtClean="0"/>
              <a:t>!</a:t>
            </a:r>
            <a:endParaRPr lang="de-DE" sz="2000" b="1" dirty="0"/>
          </a:p>
        </p:txBody>
      </p:sp>
    </p:spTree>
    <p:extLst>
      <p:ext uri="{BB962C8B-B14F-4D97-AF65-F5344CB8AC3E}">
        <p14:creationId xmlns:p14="http://schemas.microsoft.com/office/powerpoint/2010/main" val="407148653"/>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H Kiel deutsch">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938</Words>
  <Application>Microsoft Office PowerPoint</Application>
  <PresentationFormat>Bildschirmpräsentation (4:3)</PresentationFormat>
  <Paragraphs>132</Paragraphs>
  <Slides>30</Slides>
  <Notes>0</Notes>
  <HiddenSlides>4</HiddenSlides>
  <MMClips>0</MMClips>
  <ScaleCrop>false</ScaleCrop>
  <HeadingPairs>
    <vt:vector size="4" baseType="variant">
      <vt:variant>
        <vt:lpstr>Design</vt:lpstr>
      </vt:variant>
      <vt:variant>
        <vt:i4>2</vt:i4>
      </vt:variant>
      <vt:variant>
        <vt:lpstr>Folientitel</vt:lpstr>
      </vt:variant>
      <vt:variant>
        <vt:i4>30</vt:i4>
      </vt:variant>
    </vt:vector>
  </HeadingPairs>
  <TitlesOfParts>
    <vt:vector size="32" baseType="lpstr">
      <vt:lpstr>Office Theme</vt:lpstr>
      <vt:lpstr>FH Kiel deutsch</vt:lpstr>
      <vt:lpstr>Development and Prospective Role of the EU Dairy Chain in the Global Market after Ending of Quotas</vt:lpstr>
      <vt:lpstr>Content</vt:lpstr>
      <vt:lpstr>Key Figures of the EU Milk Market 2012 </vt:lpstr>
      <vt:lpstr>EU Exports of major Dairy Products, 1.000 t.   </vt:lpstr>
      <vt:lpstr>Germany: Milk Price Evolution until 2005</vt:lpstr>
      <vt:lpstr>  Germany: Milk Prices 2006 -2013 </vt:lpstr>
      <vt:lpstr>PowerPoint-Präsentation</vt:lpstr>
      <vt:lpstr>PowerPoint-Präsentation</vt:lpstr>
      <vt:lpstr>PowerPoint-Präsentation</vt:lpstr>
      <vt:lpstr>PowerPoint-Präsentation</vt:lpstr>
      <vt:lpstr>PowerPoint-Präsentation</vt:lpstr>
      <vt:lpstr>PowerPoint-Präsentation</vt:lpstr>
      <vt:lpstr>Markets 2014/15</vt:lpstr>
      <vt:lpstr>Milk Deliveries to EU Dairies and Exports beyond EU Borders, in m. t </vt:lpstr>
      <vt:lpstr>Research projects in the ife Institute</vt:lpstr>
      <vt:lpstr>EU-Dairy Market 2011 – 2022: The potential of the domestic market plus exports might grow faster than supplies, which will result in price increases</vt:lpstr>
      <vt:lpstr>EU: Prospective evolution of milk volumes available for exports available volumes, m. t.</vt:lpstr>
      <vt:lpstr>Worldwide demand for liquid products, m. t</vt:lpstr>
      <vt:lpstr>Demand for industrially produced Cheese, m. t.</vt:lpstr>
      <vt:lpstr>Demand for Butter, AMF, Ghee, m. t.</vt:lpstr>
      <vt:lpstr>Demand for WMP, m. t. </vt:lpstr>
      <vt:lpstr>Demand for SMP, m. t.</vt:lpstr>
      <vt:lpstr>PowerPoint-Präsentation</vt:lpstr>
      <vt:lpstr>Where to produce all that milk?</vt:lpstr>
      <vt:lpstr>WTO after the Bali agreement</vt:lpstr>
      <vt:lpstr>Summary</vt:lpstr>
      <vt:lpstr>ife Institute of Food Economics</vt:lpstr>
      <vt:lpstr>Research projects in the ife Institute</vt:lpstr>
      <vt:lpstr>ife value chain cost analysis: example fresh milk</vt:lpstr>
      <vt:lpstr>Thank you for your attention</vt:lpstr>
    </vt:vector>
  </TitlesOfParts>
  <Company>Alta Genetics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Alta</dc:title>
  <dc:creator>Chrissy Meyer</dc:creator>
  <cp:lastModifiedBy>Erhard Richarts</cp:lastModifiedBy>
  <cp:revision>178</cp:revision>
  <cp:lastPrinted>2014-05-18T19:43:47Z</cp:lastPrinted>
  <dcterms:created xsi:type="dcterms:W3CDTF">2013-08-09T12:45:03Z</dcterms:created>
  <dcterms:modified xsi:type="dcterms:W3CDTF">2014-05-18T19:48:34Z</dcterms:modified>
</cp:coreProperties>
</file>